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E_F6134090.xml" ContentType="application/vnd.ms-powerpoint.comments+xml"/>
  <Override PartName="/ppt/notesSlides/notesSlide2.xml" ContentType="application/vnd.openxmlformats-officedocument.presentationml.notesSlide+xml"/>
  <Override PartName="/ppt/comments/modernComment_124_BA6F6CA7.xml" ContentType="application/vnd.ms-powerpoint.comment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omments/modernComment_120_50F54FDC.xml" ContentType="application/vnd.ms-powerpoint.comments+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69" r:id="rId2"/>
    <p:sldId id="286" r:id="rId3"/>
    <p:sldId id="270" r:id="rId4"/>
    <p:sldId id="292" r:id="rId5"/>
    <p:sldId id="293" r:id="rId6"/>
    <p:sldId id="277" r:id="rId7"/>
    <p:sldId id="294" r:id="rId8"/>
    <p:sldId id="272" r:id="rId9"/>
    <p:sldId id="305" r:id="rId10"/>
    <p:sldId id="289" r:id="rId11"/>
    <p:sldId id="311" r:id="rId12"/>
    <p:sldId id="312" r:id="rId13"/>
    <p:sldId id="306" r:id="rId14"/>
    <p:sldId id="288" r:id="rId15"/>
    <p:sldId id="313" r:id="rId16"/>
    <p:sldId id="302" r:id="rId17"/>
    <p:sldId id="304" r:id="rId18"/>
    <p:sldId id="300" r:id="rId19"/>
    <p:sldId id="307" r:id="rId20"/>
    <p:sldId id="316" r:id="rId21"/>
    <p:sldId id="314" r:id="rId22"/>
    <p:sldId id="317" r:id="rId23"/>
    <p:sldId id="318" r:id="rId24"/>
    <p:sldId id="31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35E9EA7-2336-805F-B1A1-45A7D6BC2FE4}" name="Kavyasri Jadala" initials="KJ" userId="S::kjadala@purdue.edu::db687c12-7a26-4519-bac9-b9dc3b56fe08" providerId="AD"/>
  <p188:author id="{DB0AE9DF-C1DA-8B06-D140-DEA572AA568E}" name="Mohammad, Noor Mohammad" initials="NM" userId="S::mohamm75@purdue.edu::7b5e9d84-38d8-4944-9b8e-6fc421feccb7"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9F8DE"/>
    <a:srgbClr val="F9CCAD"/>
    <a:srgbClr val="F5F8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3DBCC5-05FA-8F15-1ADF-1B0B68D5B3EA}" v="5" dt="2023-12-09T04:23:12.090"/>
    <p1510:client id="{0D889835-CED1-EF11-1D88-A898D2E6CB73}" v="462" dt="2023-12-09T01:40:58.769"/>
    <p1510:client id="{278AF93A-BE6A-DFAB-9C77-0809C70D17C7}" v="6" dt="2023-12-09T04:19:59.291"/>
    <p1510:client id="{29B44EC7-24FF-50ED-9D4F-BCA4D12799CD}" v="2703" dt="2023-12-09T04:17:25.430"/>
    <p1510:client id="{3E643BCA-7CE8-4E8A-9498-3DAC25FBCB2D}" v="257" dt="2023-12-09T03:10:03.798"/>
    <p1510:client id="{64086264-439C-5CAC-6360-F984CB6DB737}" v="2" dt="2023-12-08T22:58:31.273"/>
    <p1510:client id="{6AD9005E-284C-D645-BE88-AE2DCBB2977A}" v="2591" dt="2023-12-09T04:47:01.554"/>
    <p1510:client id="{8641892A-94BD-4745-A0B9-D799FF5E6344}" v="671" dt="2023-12-09T00:54:49.614"/>
    <p1510:client id="{8D52B441-B94D-D0B3-2972-6BA4B8E6DABF}" v="2422" dt="2023-12-09T02:04:01.455"/>
    <p1510:client id="{98A70600-79A2-0D8D-B301-659A438B5FB5}" v="532" dt="2023-12-09T04:00:46.273"/>
    <p1510:client id="{A1F702A3-9BF5-6091-EB06-9376FEB98583}" v="596" dt="2023-12-09T04:19:22.671"/>
    <p1510:client id="{A5B57D03-3C71-4EAB-ACE4-E0F7C10F3834}" v="457" dt="2023-12-09T04:23:37.563"/>
    <p1510:client id="{B2E55958-D871-DA45-C3D0-515082C93DA3}" v="205" dt="2023-12-09T04:36:01.787"/>
    <p1510:client id="{D5CB1DEB-EEAA-415B-92D0-0A5244379277}" v="2342" dt="2023-12-08T22:00:26.809"/>
    <p1510:client id="{E6781615-CFC9-154E-FF98-261D5FA8813C}" v="332" dt="2023-12-09T00:10:08.142"/>
    <p1510:client id="{E6C1FE7B-C4CC-9F9C-CD82-3175695C4E91}" v="1357" dt="2023-12-08T23:18:54.965"/>
    <p1510:client id="{F62955A8-510C-4B4D-BB93-B2009513850D}" v="35" dt="2023-12-08T23:38:41.5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vyasri Jadala" userId="S::kjadala@purdue.edu::db687c12-7a26-4519-bac9-b9dc3b56fe08" providerId="AD" clId="Web-{8D52B441-B94D-D0B3-2972-6BA4B8E6DABF}"/>
    <pc:docChg chg="mod addSld delSld modSld sldOrd">
      <pc:chgData name="Kavyasri Jadala" userId="S::kjadala@purdue.edu::db687c12-7a26-4519-bac9-b9dc3b56fe08" providerId="AD" clId="Web-{8D52B441-B94D-D0B3-2972-6BA4B8E6DABF}" dt="2023-12-09T02:02:44.063" v="2484"/>
      <pc:docMkLst>
        <pc:docMk/>
      </pc:docMkLst>
      <pc:sldChg chg="del">
        <pc:chgData name="Kavyasri Jadala" userId="S::kjadala@purdue.edu::db687c12-7a26-4519-bac9-b9dc3b56fe08" providerId="AD" clId="Web-{8D52B441-B94D-D0B3-2972-6BA4B8E6DABF}" dt="2023-12-08T21:49:26.903" v="2"/>
        <pc:sldMkLst>
          <pc:docMk/>
          <pc:sldMk cId="4276842264" sldId="256"/>
        </pc:sldMkLst>
      </pc:sldChg>
      <pc:sldChg chg="modSp del">
        <pc:chgData name="Kavyasri Jadala" userId="S::kjadala@purdue.edu::db687c12-7a26-4519-bac9-b9dc3b56fe08" providerId="AD" clId="Web-{8D52B441-B94D-D0B3-2972-6BA4B8E6DABF}" dt="2023-12-08T22:47:28.700" v="141"/>
        <pc:sldMkLst>
          <pc:docMk/>
          <pc:sldMk cId="3586252942" sldId="257"/>
        </pc:sldMkLst>
        <pc:spChg chg="mod">
          <ac:chgData name="Kavyasri Jadala" userId="S::kjadala@purdue.edu::db687c12-7a26-4519-bac9-b9dc3b56fe08" providerId="AD" clId="Web-{8D52B441-B94D-D0B3-2972-6BA4B8E6DABF}" dt="2023-12-08T22:10:03.852" v="59" actId="1076"/>
          <ac:spMkLst>
            <pc:docMk/>
            <pc:sldMk cId="3586252942" sldId="257"/>
            <ac:spMk id="4" creationId="{72161D51-52EA-D271-5208-AE09C8A26F80}"/>
          </ac:spMkLst>
        </pc:spChg>
        <pc:spChg chg="mod">
          <ac:chgData name="Kavyasri Jadala" userId="S::kjadala@purdue.edu::db687c12-7a26-4519-bac9-b9dc3b56fe08" providerId="AD" clId="Web-{8D52B441-B94D-D0B3-2972-6BA4B8E6DABF}" dt="2023-12-08T22:47:25.840" v="140" actId="20577"/>
          <ac:spMkLst>
            <pc:docMk/>
            <pc:sldMk cId="3586252942" sldId="257"/>
            <ac:spMk id="8" creationId="{B754A9BF-16C5-B096-42F6-DDD9D97C2108}"/>
          </ac:spMkLst>
        </pc:spChg>
      </pc:sldChg>
      <pc:sldChg chg="addSp delSp modSp">
        <pc:chgData name="Kavyasri Jadala" userId="S::kjadala@purdue.edu::db687c12-7a26-4519-bac9-b9dc3b56fe08" providerId="AD" clId="Web-{8D52B441-B94D-D0B3-2972-6BA4B8E6DABF}" dt="2023-12-08T22:25:57.436" v="61"/>
        <pc:sldMkLst>
          <pc:docMk/>
          <pc:sldMk cId="3709636595" sldId="258"/>
        </pc:sldMkLst>
        <pc:spChg chg="del">
          <ac:chgData name="Kavyasri Jadala" userId="S::kjadala@purdue.edu::db687c12-7a26-4519-bac9-b9dc3b56fe08" providerId="AD" clId="Web-{8D52B441-B94D-D0B3-2972-6BA4B8E6DABF}" dt="2023-12-08T22:25:57.436" v="61"/>
          <ac:spMkLst>
            <pc:docMk/>
            <pc:sldMk cId="3709636595" sldId="258"/>
            <ac:spMk id="3" creationId="{741340B5-5999-9446-C064-D4A605C9FED8}"/>
          </ac:spMkLst>
        </pc:spChg>
        <pc:spChg chg="del">
          <ac:chgData name="Kavyasri Jadala" userId="S::kjadala@purdue.edu::db687c12-7a26-4519-bac9-b9dc3b56fe08" providerId="AD" clId="Web-{8D52B441-B94D-D0B3-2972-6BA4B8E6DABF}" dt="2023-12-08T21:59:44.479" v="37"/>
          <ac:spMkLst>
            <pc:docMk/>
            <pc:sldMk cId="3709636595" sldId="258"/>
            <ac:spMk id="5" creationId="{7085CDD0-B03C-FBBC-5CF2-8D847C1CB397}"/>
          </ac:spMkLst>
        </pc:spChg>
        <pc:picChg chg="add mod ord">
          <ac:chgData name="Kavyasri Jadala" userId="S::kjadala@purdue.edu::db687c12-7a26-4519-bac9-b9dc3b56fe08" providerId="AD" clId="Web-{8D52B441-B94D-D0B3-2972-6BA4B8E6DABF}" dt="2023-12-08T22:25:57.436" v="61"/>
          <ac:picMkLst>
            <pc:docMk/>
            <pc:sldMk cId="3709636595" sldId="258"/>
            <ac:picMk id="4" creationId="{58399476-CD7D-9F1F-D4B0-CEBBC666E57D}"/>
          </ac:picMkLst>
        </pc:picChg>
      </pc:sldChg>
      <pc:sldChg chg="del">
        <pc:chgData name="Kavyasri Jadala" userId="S::kjadala@purdue.edu::db687c12-7a26-4519-bac9-b9dc3b56fe08" providerId="AD" clId="Web-{8D52B441-B94D-D0B3-2972-6BA4B8E6DABF}" dt="2023-12-09T01:29:36.454" v="2436"/>
        <pc:sldMkLst>
          <pc:docMk/>
          <pc:sldMk cId="3872792851" sldId="259"/>
        </pc:sldMkLst>
      </pc:sldChg>
      <pc:sldChg chg="del">
        <pc:chgData name="Kavyasri Jadala" userId="S::kjadala@purdue.edu::db687c12-7a26-4519-bac9-b9dc3b56fe08" providerId="AD" clId="Web-{8D52B441-B94D-D0B3-2972-6BA4B8E6DABF}" dt="2023-12-09T00:36:56.255" v="2290"/>
        <pc:sldMkLst>
          <pc:docMk/>
          <pc:sldMk cId="115248364" sldId="261"/>
        </pc:sldMkLst>
      </pc:sldChg>
      <pc:sldChg chg="add del">
        <pc:chgData name="Kavyasri Jadala" userId="S::kjadala@purdue.edu::db687c12-7a26-4519-bac9-b9dc3b56fe08" providerId="AD" clId="Web-{8D52B441-B94D-D0B3-2972-6BA4B8E6DABF}" dt="2023-12-09T00:37:01.380" v="2293"/>
        <pc:sldMkLst>
          <pc:docMk/>
          <pc:sldMk cId="690589614" sldId="262"/>
        </pc:sldMkLst>
      </pc:sldChg>
      <pc:sldChg chg="del">
        <pc:chgData name="Kavyasri Jadala" userId="S::kjadala@purdue.edu::db687c12-7a26-4519-bac9-b9dc3b56fe08" providerId="AD" clId="Web-{8D52B441-B94D-D0B3-2972-6BA4B8E6DABF}" dt="2023-12-09T01:29:38.782" v="2437"/>
        <pc:sldMkLst>
          <pc:docMk/>
          <pc:sldMk cId="3428268473" sldId="263"/>
        </pc:sldMkLst>
      </pc:sldChg>
      <pc:sldChg chg="addSp modSp">
        <pc:chgData name="Kavyasri Jadala" userId="S::kjadala@purdue.edu::db687c12-7a26-4519-bac9-b9dc3b56fe08" providerId="AD" clId="Web-{8D52B441-B94D-D0B3-2972-6BA4B8E6DABF}" dt="2023-12-09T00:29:56.699" v="2176" actId="1076"/>
        <pc:sldMkLst>
          <pc:docMk/>
          <pc:sldMk cId="19385700" sldId="264"/>
        </pc:sldMkLst>
        <pc:picChg chg="add mod">
          <ac:chgData name="Kavyasri Jadala" userId="S::kjadala@purdue.edu::db687c12-7a26-4519-bac9-b9dc3b56fe08" providerId="AD" clId="Web-{8D52B441-B94D-D0B3-2972-6BA4B8E6DABF}" dt="2023-12-09T00:29:56.699" v="2176" actId="1076"/>
          <ac:picMkLst>
            <pc:docMk/>
            <pc:sldMk cId="19385700" sldId="264"/>
            <ac:picMk id="4" creationId="{A51D3E44-5FAA-5C75-86E5-76E46DC5D261}"/>
          </ac:picMkLst>
        </pc:picChg>
      </pc:sldChg>
      <pc:sldChg chg="del">
        <pc:chgData name="Kavyasri Jadala" userId="S::kjadala@purdue.edu::db687c12-7a26-4519-bac9-b9dc3b56fe08" providerId="AD" clId="Web-{8D52B441-B94D-D0B3-2972-6BA4B8E6DABF}" dt="2023-12-09T01:30:38.299" v="2438"/>
        <pc:sldMkLst>
          <pc:docMk/>
          <pc:sldMk cId="3696149972" sldId="265"/>
        </pc:sldMkLst>
      </pc:sldChg>
      <pc:sldChg chg="del">
        <pc:chgData name="Kavyasri Jadala" userId="S::kjadala@purdue.edu::db687c12-7a26-4519-bac9-b9dc3b56fe08" providerId="AD" clId="Web-{8D52B441-B94D-D0B3-2972-6BA4B8E6DABF}" dt="2023-12-09T01:30:40.237" v="2439"/>
        <pc:sldMkLst>
          <pc:docMk/>
          <pc:sldMk cId="4197019069" sldId="266"/>
        </pc:sldMkLst>
      </pc:sldChg>
      <pc:sldChg chg="del">
        <pc:chgData name="Kavyasri Jadala" userId="S::kjadala@purdue.edu::db687c12-7a26-4519-bac9-b9dc3b56fe08" providerId="AD" clId="Web-{8D52B441-B94D-D0B3-2972-6BA4B8E6DABF}" dt="2023-12-09T01:30:43.346" v="2440"/>
        <pc:sldMkLst>
          <pc:docMk/>
          <pc:sldMk cId="1973443309" sldId="267"/>
        </pc:sldMkLst>
      </pc:sldChg>
      <pc:sldChg chg="del">
        <pc:chgData name="Kavyasri Jadala" userId="S::kjadala@purdue.edu::db687c12-7a26-4519-bac9-b9dc3b56fe08" providerId="AD" clId="Web-{8D52B441-B94D-D0B3-2972-6BA4B8E6DABF}" dt="2023-12-09T01:30:47.174" v="2441"/>
        <pc:sldMkLst>
          <pc:docMk/>
          <pc:sldMk cId="2547990505" sldId="268"/>
        </pc:sldMkLst>
      </pc:sldChg>
      <pc:sldChg chg="modSp delCm">
        <pc:chgData name="Kavyasri Jadala" userId="S::kjadala@purdue.edu::db687c12-7a26-4519-bac9-b9dc3b56fe08" providerId="AD" clId="Web-{8D52B441-B94D-D0B3-2972-6BA4B8E6DABF}" dt="2023-12-09T00:14:46.695" v="1941" actId="20577"/>
        <pc:sldMkLst>
          <pc:docMk/>
          <pc:sldMk cId="526572060" sldId="269"/>
        </pc:sldMkLst>
        <pc:spChg chg="mod">
          <ac:chgData name="Kavyasri Jadala" userId="S::kjadala@purdue.edu::db687c12-7a26-4519-bac9-b9dc3b56fe08" providerId="AD" clId="Web-{8D52B441-B94D-D0B3-2972-6BA4B8E6DABF}" dt="2023-12-09T00:14:46.695" v="1941" actId="20577"/>
          <ac:spMkLst>
            <pc:docMk/>
            <pc:sldMk cId="526572060" sldId="269"/>
            <ac:spMk id="10" creationId="{7978D205-A92F-2628-F0F3-AC5A78D30929}"/>
          </ac:spMkLst>
        </pc:spChg>
        <pc:spChg chg="mod">
          <ac:chgData name="Kavyasri Jadala" userId="S::kjadala@purdue.edu::db687c12-7a26-4519-bac9-b9dc3b56fe08" providerId="AD" clId="Web-{8D52B441-B94D-D0B3-2972-6BA4B8E6DABF}" dt="2023-12-08T21:49:50.434" v="33" actId="20577"/>
          <ac:spMkLst>
            <pc:docMk/>
            <pc:sldMk cId="526572060" sldId="269"/>
            <ac:spMk id="11" creationId="{8A282909-A4BE-3B6E-C03E-8137BC3BD4A0}"/>
          </ac:spMkLst>
        </pc:spChg>
        <pc:extLst>
          <p:ext xmlns:p="http://schemas.openxmlformats.org/presentationml/2006/main" uri="{D6D511B9-2390-475A-947B-AFAB55BFBCF1}">
            <pc226:cmChg xmlns:pc226="http://schemas.microsoft.com/office/powerpoint/2022/06/main/command" chg="del">
              <pc226:chgData name="Kavyasri Jadala" userId="S::kjadala@purdue.edu::db687c12-7a26-4519-bac9-b9dc3b56fe08" providerId="AD" clId="Web-{8D52B441-B94D-D0B3-2972-6BA4B8E6DABF}" dt="2023-12-08T21:49:36.215" v="3"/>
              <pc2:cmMkLst xmlns:pc2="http://schemas.microsoft.com/office/powerpoint/2019/9/main/command">
                <pc:docMk/>
                <pc:sldMk cId="526572060" sldId="269"/>
                <pc2:cmMk id="{5DA7CD5F-3352-4782-9CD7-A157FF07DE8A}"/>
              </pc2:cmMkLst>
            </pc226:cmChg>
          </p:ext>
        </pc:extLst>
      </pc:sldChg>
      <pc:sldChg chg="delSp">
        <pc:chgData name="Kavyasri Jadala" userId="S::kjadala@purdue.edu::db687c12-7a26-4519-bac9-b9dc3b56fe08" providerId="AD" clId="Web-{8D52B441-B94D-D0B3-2972-6BA4B8E6DABF}" dt="2023-12-08T21:58:39.509" v="34"/>
        <pc:sldMkLst>
          <pc:docMk/>
          <pc:sldMk cId="4128456848" sldId="270"/>
        </pc:sldMkLst>
        <pc:picChg chg="del">
          <ac:chgData name="Kavyasri Jadala" userId="S::kjadala@purdue.edu::db687c12-7a26-4519-bac9-b9dc3b56fe08" providerId="AD" clId="Web-{8D52B441-B94D-D0B3-2972-6BA4B8E6DABF}" dt="2023-12-08T21:58:39.509" v="34"/>
          <ac:picMkLst>
            <pc:docMk/>
            <pc:sldMk cId="4128456848" sldId="270"/>
            <ac:picMk id="24" creationId="{1F25375E-C70F-D7D4-FB5E-B4053B6DB315}"/>
          </ac:picMkLst>
        </pc:picChg>
      </pc:sldChg>
      <pc:sldChg chg="modSp">
        <pc:chgData name="Kavyasri Jadala" userId="S::kjadala@purdue.edu::db687c12-7a26-4519-bac9-b9dc3b56fe08" providerId="AD" clId="Web-{8D52B441-B94D-D0B3-2972-6BA4B8E6DABF}" dt="2023-12-09T00:34:11.939" v="2282" actId="1076"/>
        <pc:sldMkLst>
          <pc:docMk/>
          <pc:sldMk cId="4185259288" sldId="272"/>
        </pc:sldMkLst>
        <pc:picChg chg="mod">
          <ac:chgData name="Kavyasri Jadala" userId="S::kjadala@purdue.edu::db687c12-7a26-4519-bac9-b9dc3b56fe08" providerId="AD" clId="Web-{8D52B441-B94D-D0B3-2972-6BA4B8E6DABF}" dt="2023-12-09T00:34:11.939" v="2282" actId="1076"/>
          <ac:picMkLst>
            <pc:docMk/>
            <pc:sldMk cId="4185259288" sldId="272"/>
            <ac:picMk id="15" creationId="{E68C27E9-AB4B-C8F6-6909-FB868BC29C67}"/>
          </ac:picMkLst>
        </pc:picChg>
      </pc:sldChg>
      <pc:sldChg chg="del">
        <pc:chgData name="Kavyasri Jadala" userId="S::kjadala@purdue.edu::db687c12-7a26-4519-bac9-b9dc3b56fe08" providerId="AD" clId="Web-{8D52B441-B94D-D0B3-2972-6BA4B8E6DABF}" dt="2023-12-08T21:49:23.231" v="1"/>
        <pc:sldMkLst>
          <pc:docMk/>
          <pc:sldMk cId="1075019748" sldId="274"/>
        </pc:sldMkLst>
      </pc:sldChg>
      <pc:sldChg chg="modSp">
        <pc:chgData name="Kavyasri Jadala" userId="S::kjadala@purdue.edu::db687c12-7a26-4519-bac9-b9dc3b56fe08" providerId="AD" clId="Web-{8D52B441-B94D-D0B3-2972-6BA4B8E6DABF}" dt="2023-12-08T22:01:38.534" v="43" actId="20577"/>
        <pc:sldMkLst>
          <pc:docMk/>
          <pc:sldMk cId="1116672319" sldId="277"/>
        </pc:sldMkLst>
        <pc:spChg chg="mod">
          <ac:chgData name="Kavyasri Jadala" userId="S::kjadala@purdue.edu::db687c12-7a26-4519-bac9-b9dc3b56fe08" providerId="AD" clId="Web-{8D52B441-B94D-D0B3-2972-6BA4B8E6DABF}" dt="2023-12-08T22:01:38.534" v="43" actId="20577"/>
          <ac:spMkLst>
            <pc:docMk/>
            <pc:sldMk cId="1116672319" sldId="277"/>
            <ac:spMk id="3124" creationId="{BE6E0058-83B1-1E59-BE28-1854D0E23C51}"/>
          </ac:spMkLst>
        </pc:spChg>
      </pc:sldChg>
      <pc:sldChg chg="addSp delSp modSp add replId addCm">
        <pc:chgData name="Kavyasri Jadala" userId="S::kjadala@purdue.edu::db687c12-7a26-4519-bac9-b9dc3b56fe08" providerId="AD" clId="Web-{8D52B441-B94D-D0B3-2972-6BA4B8E6DABF}" dt="2023-12-09T00:34:32.487" v="2283" actId="14100"/>
        <pc:sldMkLst>
          <pc:docMk/>
          <pc:sldMk cId="3180939969" sldId="278"/>
        </pc:sldMkLst>
        <pc:spChg chg="add">
          <ac:chgData name="Kavyasri Jadala" userId="S::kjadala@purdue.edu::db687c12-7a26-4519-bac9-b9dc3b56fe08" providerId="AD" clId="Web-{8D52B441-B94D-D0B3-2972-6BA4B8E6DABF}" dt="2023-12-08T22:37:53.062" v="139"/>
          <ac:spMkLst>
            <pc:docMk/>
            <pc:sldMk cId="3180939969" sldId="278"/>
            <ac:spMk id="2" creationId="{7150E940-E3F1-D0E9-E5AF-419FDE37850D}"/>
          </ac:spMkLst>
        </pc:spChg>
        <pc:spChg chg="add">
          <ac:chgData name="Kavyasri Jadala" userId="S::kjadala@purdue.edu::db687c12-7a26-4519-bac9-b9dc3b56fe08" providerId="AD" clId="Web-{8D52B441-B94D-D0B3-2972-6BA4B8E6DABF}" dt="2023-12-08T22:37:53.062" v="139"/>
          <ac:spMkLst>
            <pc:docMk/>
            <pc:sldMk cId="3180939969" sldId="278"/>
            <ac:spMk id="3" creationId="{ADBA33AB-ED03-C499-9086-28A2890E18BE}"/>
          </ac:spMkLst>
        </pc:spChg>
        <pc:spChg chg="del">
          <ac:chgData name="Kavyasri Jadala" userId="S::kjadala@purdue.edu::db687c12-7a26-4519-bac9-b9dc3b56fe08" providerId="AD" clId="Web-{8D52B441-B94D-D0B3-2972-6BA4B8E6DABF}" dt="2023-12-08T22:37:53.062" v="139"/>
          <ac:spMkLst>
            <pc:docMk/>
            <pc:sldMk cId="3180939969" sldId="278"/>
            <ac:spMk id="1049" creationId="{8C886788-700E-4D20-9F80-E0E96837A203}"/>
          </ac:spMkLst>
        </pc:spChg>
        <pc:spChg chg="del">
          <ac:chgData name="Kavyasri Jadala" userId="S::kjadala@purdue.edu::db687c12-7a26-4519-bac9-b9dc3b56fe08" providerId="AD" clId="Web-{8D52B441-B94D-D0B3-2972-6BA4B8E6DABF}" dt="2023-12-08T22:37:53.062" v="139"/>
          <ac:spMkLst>
            <pc:docMk/>
            <pc:sldMk cId="3180939969" sldId="278"/>
            <ac:spMk id="1051" creationId="{1850674C-4E08-4C62-A3E2-6337FE4F7D86}"/>
          </ac:spMkLst>
        </pc:spChg>
        <pc:spChg chg="del">
          <ac:chgData name="Kavyasri Jadala" userId="S::kjadala@purdue.edu::db687c12-7a26-4519-bac9-b9dc3b56fe08" providerId="AD" clId="Web-{8D52B441-B94D-D0B3-2972-6BA4B8E6DABF}" dt="2023-12-08T22:37:53.062" v="139"/>
          <ac:spMkLst>
            <pc:docMk/>
            <pc:sldMk cId="3180939969" sldId="278"/>
            <ac:spMk id="1053" creationId="{BCE4FF05-2B0C-4C97-A9B4-E163085A90E1}"/>
          </ac:spMkLst>
        </pc:spChg>
        <pc:spChg chg="del">
          <ac:chgData name="Kavyasri Jadala" userId="S::kjadala@purdue.edu::db687c12-7a26-4519-bac9-b9dc3b56fe08" providerId="AD" clId="Web-{8D52B441-B94D-D0B3-2972-6BA4B8E6DABF}" dt="2023-12-08T22:37:53.062" v="139"/>
          <ac:spMkLst>
            <pc:docMk/>
            <pc:sldMk cId="3180939969" sldId="278"/>
            <ac:spMk id="1055" creationId="{529C2A7A-A6B6-4A56-B11C-8E967D88A60D}"/>
          </ac:spMkLst>
        </pc:spChg>
        <pc:spChg chg="del">
          <ac:chgData name="Kavyasri Jadala" userId="S::kjadala@purdue.edu::db687c12-7a26-4519-bac9-b9dc3b56fe08" providerId="AD" clId="Web-{8D52B441-B94D-D0B3-2972-6BA4B8E6DABF}" dt="2023-12-08T22:37:53.062" v="139"/>
          <ac:spMkLst>
            <pc:docMk/>
            <pc:sldMk cId="3180939969" sldId="278"/>
            <ac:spMk id="1057" creationId="{FDBD7205-E536-4134-8768-AC3E1A3C5E59}"/>
          </ac:spMkLst>
        </pc:spChg>
        <pc:spChg chg="del mod replId">
          <ac:chgData name="Kavyasri Jadala" userId="S::kjadala@purdue.edu::db687c12-7a26-4519-bac9-b9dc3b56fe08" providerId="AD" clId="Web-{8D52B441-B94D-D0B3-2972-6BA4B8E6DABF}" dt="2023-12-08T22:37:53.062" v="139"/>
          <ac:spMkLst>
            <pc:docMk/>
            <pc:sldMk cId="3180939969" sldId="278"/>
            <ac:spMk id="1059" creationId="{3B4E9C3E-BA20-43C3-657E-1C85B6942CDB}"/>
          </ac:spMkLst>
        </pc:spChg>
        <pc:spChg chg="del mod replId">
          <ac:chgData name="Kavyasri Jadala" userId="S::kjadala@purdue.edu::db687c12-7a26-4519-bac9-b9dc3b56fe08" providerId="AD" clId="Web-{8D52B441-B94D-D0B3-2972-6BA4B8E6DABF}" dt="2023-12-08T22:37:53.062" v="139"/>
          <ac:spMkLst>
            <pc:docMk/>
            <pc:sldMk cId="3180939969" sldId="278"/>
            <ac:spMk id="1060" creationId="{02639C46-01B2-FC19-2DFD-288DB4CEF30C}"/>
          </ac:spMkLst>
        </pc:spChg>
        <pc:spChg chg="add">
          <ac:chgData name="Kavyasri Jadala" userId="S::kjadala@purdue.edu::db687c12-7a26-4519-bac9-b9dc3b56fe08" providerId="AD" clId="Web-{8D52B441-B94D-D0B3-2972-6BA4B8E6DABF}" dt="2023-12-08T22:37:53.062" v="139"/>
          <ac:spMkLst>
            <pc:docMk/>
            <pc:sldMk cId="3180939969" sldId="278"/>
            <ac:spMk id="1062" creationId="{9CB95732-565A-4D2C-A3AB-CC460C0D3826}"/>
          </ac:spMkLst>
        </pc:spChg>
        <pc:spChg chg="add">
          <ac:chgData name="Kavyasri Jadala" userId="S::kjadala@purdue.edu::db687c12-7a26-4519-bac9-b9dc3b56fe08" providerId="AD" clId="Web-{8D52B441-B94D-D0B3-2972-6BA4B8E6DABF}" dt="2023-12-08T22:37:53.062" v="139"/>
          <ac:spMkLst>
            <pc:docMk/>
            <pc:sldMk cId="3180939969" sldId="278"/>
            <ac:spMk id="1064" creationId="{77F1AF47-AE98-4034-BD91-1976FA4D9C4C}"/>
          </ac:spMkLst>
        </pc:spChg>
        <pc:spChg chg="add">
          <ac:chgData name="Kavyasri Jadala" userId="S::kjadala@purdue.edu::db687c12-7a26-4519-bac9-b9dc3b56fe08" providerId="AD" clId="Web-{8D52B441-B94D-D0B3-2972-6BA4B8E6DABF}" dt="2023-12-08T22:37:53.062" v="139"/>
          <ac:spMkLst>
            <pc:docMk/>
            <pc:sldMk cId="3180939969" sldId="278"/>
            <ac:spMk id="1066" creationId="{8EC0EE2B-2029-48DD-893D-F528E651B07D}"/>
          </ac:spMkLst>
        </pc:spChg>
        <pc:spChg chg="add">
          <ac:chgData name="Kavyasri Jadala" userId="S::kjadala@purdue.edu::db687c12-7a26-4519-bac9-b9dc3b56fe08" providerId="AD" clId="Web-{8D52B441-B94D-D0B3-2972-6BA4B8E6DABF}" dt="2023-12-08T22:37:53.062" v="139"/>
          <ac:spMkLst>
            <pc:docMk/>
            <pc:sldMk cId="3180939969" sldId="278"/>
            <ac:spMk id="1068" creationId="{45AE1D08-1ED1-4F59-B42F-4D8EA33DC8C6}"/>
          </ac:spMkLst>
        </pc:spChg>
        <pc:spChg chg="add">
          <ac:chgData name="Kavyasri Jadala" userId="S::kjadala@purdue.edu::db687c12-7a26-4519-bac9-b9dc3b56fe08" providerId="AD" clId="Web-{8D52B441-B94D-D0B3-2972-6BA4B8E6DABF}" dt="2023-12-08T22:37:53.062" v="139"/>
          <ac:spMkLst>
            <pc:docMk/>
            <pc:sldMk cId="3180939969" sldId="278"/>
            <ac:spMk id="1070" creationId="{9A79B912-88EA-4640-BDEB-51B3B11A026A}"/>
          </ac:spMkLst>
        </pc:spChg>
        <pc:picChg chg="add">
          <ac:chgData name="Kavyasri Jadala" userId="S::kjadala@purdue.edu::db687c12-7a26-4519-bac9-b9dc3b56fe08" providerId="AD" clId="Web-{8D52B441-B94D-D0B3-2972-6BA4B8E6DABF}" dt="2023-12-08T22:37:53.062" v="139"/>
          <ac:picMkLst>
            <pc:docMk/>
            <pc:sldMk cId="3180939969" sldId="278"/>
            <ac:picMk id="5" creationId="{AA0839A4-4E4D-89C4-0733-75FF8E0FDF63}"/>
          </ac:picMkLst>
        </pc:picChg>
        <pc:picChg chg="add mod">
          <ac:chgData name="Kavyasri Jadala" userId="S::kjadala@purdue.edu::db687c12-7a26-4519-bac9-b9dc3b56fe08" providerId="AD" clId="Web-{8D52B441-B94D-D0B3-2972-6BA4B8E6DABF}" dt="2023-12-09T00:34:32.487" v="2283" actId="14100"/>
          <ac:picMkLst>
            <pc:docMk/>
            <pc:sldMk cId="3180939969" sldId="278"/>
            <ac:picMk id="6" creationId="{5D0A9C9C-0C0B-C02B-73E7-3D223157B91E}"/>
          </ac:picMkLst>
        </pc:picChg>
        <pc:picChg chg="del">
          <ac:chgData name="Kavyasri Jadala" userId="S::kjadala@purdue.edu::db687c12-7a26-4519-bac9-b9dc3b56fe08" providerId="AD" clId="Web-{8D52B441-B94D-D0B3-2972-6BA4B8E6DABF}" dt="2023-12-09T00:13:50.209" v="1920"/>
          <ac:picMkLst>
            <pc:docMk/>
            <pc:sldMk cId="3180939969" sldId="278"/>
            <ac:picMk id="10" creationId="{6EC9E999-4D53-8AAB-73FB-82FDB0B55160}"/>
          </ac:picMkLst>
        </pc:picChg>
        <pc:picChg chg="add">
          <ac:chgData name="Kavyasri Jadala" userId="S::kjadala@purdue.edu::db687c12-7a26-4519-bac9-b9dc3b56fe08" providerId="AD" clId="Web-{8D52B441-B94D-D0B3-2972-6BA4B8E6DABF}" dt="2023-12-08T22:37:53.062" v="139"/>
          <ac:picMkLst>
            <pc:docMk/>
            <pc:sldMk cId="3180939969" sldId="278"/>
            <ac:picMk id="1026" creationId="{EF319338-2493-8815-5CF1-ECE0A9F9C3F3}"/>
          </ac:picMkLst>
        </pc:picChg>
        <pc:picChg chg="add">
          <ac:chgData name="Kavyasri Jadala" userId="S::kjadala@purdue.edu::db687c12-7a26-4519-bac9-b9dc3b56fe08" providerId="AD" clId="Web-{8D52B441-B94D-D0B3-2972-6BA4B8E6DABF}" dt="2023-12-08T22:37:53.062" v="139"/>
          <ac:picMkLst>
            <pc:docMk/>
            <pc:sldMk cId="3180939969" sldId="278"/>
            <ac:picMk id="1030" creationId="{48707659-E59F-1DD4-5355-EAA1EABAAE12}"/>
          </ac:picMkLst>
        </pc:picChg>
        <pc:picChg chg="del mod replId">
          <ac:chgData name="Kavyasri Jadala" userId="S::kjadala@purdue.edu::db687c12-7a26-4519-bac9-b9dc3b56fe08" providerId="AD" clId="Web-{8D52B441-B94D-D0B3-2972-6BA4B8E6DABF}" dt="2023-12-08T22:37:53.062" v="139"/>
          <ac:picMkLst>
            <pc:docMk/>
            <pc:sldMk cId="3180939969" sldId="278"/>
            <ac:picMk id="1061" creationId="{D40DC0B9-12EC-0479-4484-72A49A55679C}"/>
          </ac:picMkLst>
        </pc:picChg>
        <pc:picChg chg="del mod replId">
          <ac:chgData name="Kavyasri Jadala" userId="S::kjadala@purdue.edu::db687c12-7a26-4519-bac9-b9dc3b56fe08" providerId="AD" clId="Web-{8D52B441-B94D-D0B3-2972-6BA4B8E6DABF}" dt="2023-12-08T22:37:53.062" v="139"/>
          <ac:picMkLst>
            <pc:docMk/>
            <pc:sldMk cId="3180939969" sldId="278"/>
            <ac:picMk id="1063" creationId="{0CF4ABE5-BFE8-87E0-5CD9-1919AD46D989}"/>
          </ac:picMkLst>
        </pc:picChg>
        <pc:picChg chg="add del mod replId">
          <ac:chgData name="Kavyasri Jadala" userId="S::kjadala@purdue.edu::db687c12-7a26-4519-bac9-b9dc3b56fe08" providerId="AD" clId="Web-{8D52B441-B94D-D0B3-2972-6BA4B8E6DABF}" dt="2023-12-08T22:37:53.062" v="139"/>
          <ac:picMkLst>
            <pc:docMk/>
            <pc:sldMk cId="3180939969" sldId="278"/>
            <ac:picMk id="1065" creationId="{521A5430-E9D0-0278-3855-D5537D8B39BE}"/>
          </ac:picMkLst>
        </pc:picChg>
        <pc:extLst>
          <p:ext xmlns:p="http://schemas.openxmlformats.org/presentationml/2006/main" uri="{D6D511B9-2390-475A-947B-AFAB55BFBCF1}">
            <pc226:cmChg xmlns:pc226="http://schemas.microsoft.com/office/powerpoint/2022/06/main/command" chg="add">
              <pc226:chgData name="Kavyasri Jadala" userId="S::kjadala@purdue.edu::db687c12-7a26-4519-bac9-b9dc3b56fe08" providerId="AD" clId="Web-{8D52B441-B94D-D0B3-2972-6BA4B8E6DABF}" dt="2023-12-08T22:03:09.734" v="58"/>
              <pc2:cmMkLst xmlns:pc2="http://schemas.microsoft.com/office/powerpoint/2019/9/main/command">
                <pc:docMk/>
                <pc:sldMk cId="3180939969" sldId="278"/>
                <pc2:cmMk id="{BE19B0DA-CCF4-4D35-B4FA-9432669A4941}"/>
              </pc2:cmMkLst>
            </pc226:cmChg>
          </p:ext>
        </pc:extLst>
      </pc:sldChg>
      <pc:sldChg chg="addSp delSp modSp new del">
        <pc:chgData name="Kavyasri Jadala" userId="S::kjadala@purdue.edu::db687c12-7a26-4519-bac9-b9dc3b56fe08" providerId="AD" clId="Web-{8D52B441-B94D-D0B3-2972-6BA4B8E6DABF}" dt="2023-12-09T00:36:54.162" v="2289"/>
        <pc:sldMkLst>
          <pc:docMk/>
          <pc:sldMk cId="1271235050" sldId="280"/>
        </pc:sldMkLst>
        <pc:spChg chg="del">
          <ac:chgData name="Kavyasri Jadala" userId="S::kjadala@purdue.edu::db687c12-7a26-4519-bac9-b9dc3b56fe08" providerId="AD" clId="Web-{8D52B441-B94D-D0B3-2972-6BA4B8E6DABF}" dt="2023-12-08T22:26:13.968" v="63"/>
          <ac:spMkLst>
            <pc:docMk/>
            <pc:sldMk cId="1271235050" sldId="280"/>
            <ac:spMk id="3" creationId="{E17488CB-4BB3-1016-418E-2E9FFCDE27BE}"/>
          </ac:spMkLst>
        </pc:spChg>
        <pc:picChg chg="add mod ord">
          <ac:chgData name="Kavyasri Jadala" userId="S::kjadala@purdue.edu::db687c12-7a26-4519-bac9-b9dc3b56fe08" providerId="AD" clId="Web-{8D52B441-B94D-D0B3-2972-6BA4B8E6DABF}" dt="2023-12-09T00:31:48.467" v="2178" actId="1076"/>
          <ac:picMkLst>
            <pc:docMk/>
            <pc:sldMk cId="1271235050" sldId="280"/>
            <ac:picMk id="4" creationId="{872FA2B5-E72D-9C23-2FD1-A6D886F79FFD}"/>
          </ac:picMkLst>
        </pc:picChg>
      </pc:sldChg>
      <pc:sldChg chg="addSp delSp modSp new ord">
        <pc:chgData name="Kavyasri Jadala" userId="S::kjadala@purdue.edu::db687c12-7a26-4519-bac9-b9dc3b56fe08" providerId="AD" clId="Web-{8D52B441-B94D-D0B3-2972-6BA4B8E6DABF}" dt="2023-12-08T22:26:28.062" v="66"/>
        <pc:sldMkLst>
          <pc:docMk/>
          <pc:sldMk cId="1856900123" sldId="281"/>
        </pc:sldMkLst>
        <pc:spChg chg="del">
          <ac:chgData name="Kavyasri Jadala" userId="S::kjadala@purdue.edu::db687c12-7a26-4519-bac9-b9dc3b56fe08" providerId="AD" clId="Web-{8D52B441-B94D-D0B3-2972-6BA4B8E6DABF}" dt="2023-12-08T22:26:28.062" v="66"/>
          <ac:spMkLst>
            <pc:docMk/>
            <pc:sldMk cId="1856900123" sldId="281"/>
            <ac:spMk id="3" creationId="{62FAA9EC-0C4B-DE16-0110-DB13C72B3B45}"/>
          </ac:spMkLst>
        </pc:spChg>
        <pc:picChg chg="add mod ord">
          <ac:chgData name="Kavyasri Jadala" userId="S::kjadala@purdue.edu::db687c12-7a26-4519-bac9-b9dc3b56fe08" providerId="AD" clId="Web-{8D52B441-B94D-D0B3-2972-6BA4B8E6DABF}" dt="2023-12-08T22:26:28.062" v="66"/>
          <ac:picMkLst>
            <pc:docMk/>
            <pc:sldMk cId="1856900123" sldId="281"/>
            <ac:picMk id="4" creationId="{7DFB39C1-EB90-1548-CFBD-137CF4A57520}"/>
          </ac:picMkLst>
        </pc:picChg>
      </pc:sldChg>
      <pc:sldChg chg="addSp delSp modSp new">
        <pc:chgData name="Kavyasri Jadala" userId="S::kjadala@purdue.edu::db687c12-7a26-4519-bac9-b9dc3b56fe08" providerId="AD" clId="Web-{8D52B441-B94D-D0B3-2972-6BA4B8E6DABF}" dt="2023-12-08T22:26:46.781" v="68"/>
        <pc:sldMkLst>
          <pc:docMk/>
          <pc:sldMk cId="322274769" sldId="282"/>
        </pc:sldMkLst>
        <pc:spChg chg="del">
          <ac:chgData name="Kavyasri Jadala" userId="S::kjadala@purdue.edu::db687c12-7a26-4519-bac9-b9dc3b56fe08" providerId="AD" clId="Web-{8D52B441-B94D-D0B3-2972-6BA4B8E6DABF}" dt="2023-12-08T22:26:46.781" v="68"/>
          <ac:spMkLst>
            <pc:docMk/>
            <pc:sldMk cId="322274769" sldId="282"/>
            <ac:spMk id="3" creationId="{6FD3FCD3-7BEA-7135-D8C7-554A0740EE1A}"/>
          </ac:spMkLst>
        </pc:spChg>
        <pc:picChg chg="add mod ord">
          <ac:chgData name="Kavyasri Jadala" userId="S::kjadala@purdue.edu::db687c12-7a26-4519-bac9-b9dc3b56fe08" providerId="AD" clId="Web-{8D52B441-B94D-D0B3-2972-6BA4B8E6DABF}" dt="2023-12-08T22:26:46.781" v="68"/>
          <ac:picMkLst>
            <pc:docMk/>
            <pc:sldMk cId="322274769" sldId="282"/>
            <ac:picMk id="4" creationId="{0049D27F-8743-A022-0EAA-BB56F3ACCE5C}"/>
          </ac:picMkLst>
        </pc:picChg>
      </pc:sldChg>
      <pc:sldChg chg="addSp delSp modSp new del mod setBg">
        <pc:chgData name="Kavyasri Jadala" userId="S::kjadala@purdue.edu::db687c12-7a26-4519-bac9-b9dc3b56fe08" providerId="AD" clId="Web-{8D52B441-B94D-D0B3-2972-6BA4B8E6DABF}" dt="2023-12-09T00:06:37.792" v="1667"/>
        <pc:sldMkLst>
          <pc:docMk/>
          <pc:sldMk cId="3222227447" sldId="283"/>
        </pc:sldMkLst>
        <pc:spChg chg="del">
          <ac:chgData name="Kavyasri Jadala" userId="S::kjadala@purdue.edu::db687c12-7a26-4519-bac9-b9dc3b56fe08" providerId="AD" clId="Web-{8D52B441-B94D-D0B3-2972-6BA4B8E6DABF}" dt="2023-12-08T23:14:39.627" v="780"/>
          <ac:spMkLst>
            <pc:docMk/>
            <pc:sldMk cId="3222227447" sldId="283"/>
            <ac:spMk id="2" creationId="{4FA37F38-9515-EBB3-6CA7-3DC06BA07594}"/>
          </ac:spMkLst>
        </pc:spChg>
        <pc:spChg chg="del">
          <ac:chgData name="Kavyasri Jadala" userId="S::kjadala@purdue.edu::db687c12-7a26-4519-bac9-b9dc3b56fe08" providerId="AD" clId="Web-{8D52B441-B94D-D0B3-2972-6BA4B8E6DABF}" dt="2023-12-08T23:14:34.252" v="778"/>
          <ac:spMkLst>
            <pc:docMk/>
            <pc:sldMk cId="3222227447" sldId="283"/>
            <ac:spMk id="3" creationId="{AA6B0552-8995-433A-06BB-647C1423C377}"/>
          </ac:spMkLst>
        </pc:spChg>
        <pc:graphicFrameChg chg="add mod modGraphic">
          <ac:chgData name="Kavyasri Jadala" userId="S::kjadala@purdue.edu::db687c12-7a26-4519-bac9-b9dc3b56fe08" providerId="AD" clId="Web-{8D52B441-B94D-D0B3-2972-6BA4B8E6DABF}" dt="2023-12-08T23:14:53.564" v="824"/>
          <ac:graphicFrameMkLst>
            <pc:docMk/>
            <pc:sldMk cId="3222227447" sldId="283"/>
            <ac:graphicFrameMk id="5" creationId="{00CE97EF-1EE5-A674-CC29-BFCCD4DFEC70}"/>
          </ac:graphicFrameMkLst>
        </pc:graphicFrameChg>
        <pc:graphicFrameChg chg="add del mod ord replId modGraphic">
          <ac:chgData name="Kavyasri Jadala" userId="S::kjadala@purdue.edu::db687c12-7a26-4519-bac9-b9dc3b56fe08" providerId="AD" clId="Web-{8D52B441-B94D-D0B3-2972-6BA4B8E6DABF}" dt="2023-12-08T23:14:39.627" v="780"/>
          <ac:graphicFrameMkLst>
            <pc:docMk/>
            <pc:sldMk cId="3222227447" sldId="283"/>
            <ac:graphicFrameMk id="7" creationId="{9E733B84-2A6E-3935-32C6-982575887318}"/>
          </ac:graphicFrameMkLst>
        </pc:graphicFrameChg>
      </pc:sldChg>
      <pc:sldChg chg="addSp delSp modSp del mod setBg modCm">
        <pc:chgData name="Kavyasri Jadala" userId="S::kjadala@purdue.edu::db687c12-7a26-4519-bac9-b9dc3b56fe08" providerId="AD" clId="Web-{8D52B441-B94D-D0B3-2972-6BA4B8E6DABF}" dt="2023-12-09T00:15:22.367" v="1945"/>
        <pc:sldMkLst>
          <pc:docMk/>
          <pc:sldMk cId="3273486689" sldId="284"/>
        </pc:sldMkLst>
        <pc:spChg chg="mod">
          <ac:chgData name="Kavyasri Jadala" userId="S::kjadala@purdue.edu::db687c12-7a26-4519-bac9-b9dc3b56fe08" providerId="AD" clId="Web-{8D52B441-B94D-D0B3-2972-6BA4B8E6DABF}" dt="2023-12-08T22:35:13.183" v="135" actId="20577"/>
          <ac:spMkLst>
            <pc:docMk/>
            <pc:sldMk cId="3273486689" sldId="284"/>
            <ac:spMk id="2" creationId="{F19E7B24-DB0B-F865-3D95-51BC3FF39ACE}"/>
          </ac:spMkLst>
        </pc:spChg>
        <pc:spChg chg="del">
          <ac:chgData name="Kavyasri Jadala" userId="S::kjadala@purdue.edu::db687c12-7a26-4519-bac9-b9dc3b56fe08" providerId="AD" clId="Web-{8D52B441-B94D-D0B3-2972-6BA4B8E6DABF}" dt="2023-12-08T22:28:52.487" v="79"/>
          <ac:spMkLst>
            <pc:docMk/>
            <pc:sldMk cId="3273486689" sldId="284"/>
            <ac:spMk id="3" creationId="{63955BB6-7610-AE64-FD6E-B24DB7EF864B}"/>
          </ac:spMkLst>
        </pc:spChg>
        <pc:spChg chg="add mod">
          <ac:chgData name="Kavyasri Jadala" userId="S::kjadala@purdue.edu::db687c12-7a26-4519-bac9-b9dc3b56fe08" providerId="AD" clId="Web-{8D52B441-B94D-D0B3-2972-6BA4B8E6DABF}" dt="2023-12-08T22:33:37.978" v="87"/>
          <ac:spMkLst>
            <pc:docMk/>
            <pc:sldMk cId="3273486689" sldId="284"/>
            <ac:spMk id="6" creationId="{2D156FCA-FDE9-399A-1564-1A7D06E3642C}"/>
          </ac:spMkLst>
        </pc:spChg>
        <pc:spChg chg="add mod">
          <ac:chgData name="Kavyasri Jadala" userId="S::kjadala@purdue.edu::db687c12-7a26-4519-bac9-b9dc3b56fe08" providerId="AD" clId="Web-{8D52B441-B94D-D0B3-2972-6BA4B8E6DABF}" dt="2023-12-08T22:33:55.072" v="102" actId="20577"/>
          <ac:spMkLst>
            <pc:docMk/>
            <pc:sldMk cId="3273486689" sldId="284"/>
            <ac:spMk id="7" creationId="{929BE184-5C08-00DF-EEA1-E9B84CFE3A9F}"/>
          </ac:spMkLst>
        </pc:spChg>
        <pc:spChg chg="add mod">
          <ac:chgData name="Kavyasri Jadala" userId="S::kjadala@purdue.edu::db687c12-7a26-4519-bac9-b9dc3b56fe08" providerId="AD" clId="Web-{8D52B441-B94D-D0B3-2972-6BA4B8E6DABF}" dt="2023-12-08T22:34:40.760" v="114" actId="20577"/>
          <ac:spMkLst>
            <pc:docMk/>
            <pc:sldMk cId="3273486689" sldId="284"/>
            <ac:spMk id="8" creationId="{855E29B5-34D8-DF1E-0D56-83DDCD416D6A}"/>
          </ac:spMkLst>
        </pc:spChg>
        <pc:grpChg chg="add">
          <ac:chgData name="Kavyasri Jadala" userId="S::kjadala@purdue.edu::db687c12-7a26-4519-bac9-b9dc3b56fe08" providerId="AD" clId="Web-{8D52B441-B94D-D0B3-2972-6BA4B8E6DABF}" dt="2023-12-08T22:33:37.978" v="87"/>
          <ac:grpSpMkLst>
            <pc:docMk/>
            <pc:sldMk cId="3273486689" sldId="284"/>
            <ac:grpSpMk id="11" creationId="{6258F736-B256-8039-9DC6-F4E49A5C5AD5}"/>
          </ac:grpSpMkLst>
        </pc:grpChg>
        <pc:picChg chg="add mod ord">
          <ac:chgData name="Kavyasri Jadala" userId="S::kjadala@purdue.edu::db687c12-7a26-4519-bac9-b9dc3b56fe08" providerId="AD" clId="Web-{8D52B441-B94D-D0B3-2972-6BA4B8E6DABF}" dt="2023-12-08T23:20:15.259" v="920" actId="1076"/>
          <ac:picMkLst>
            <pc:docMk/>
            <pc:sldMk cId="3273486689" sldId="284"/>
            <ac:picMk id="5" creationId="{838C000C-A60E-4B1F-5599-1452D98E7EE0}"/>
          </ac:picMkLst>
        </pc:picChg>
        <pc:picChg chg="add mod">
          <ac:chgData name="Kavyasri Jadala" userId="S::kjadala@purdue.edu::db687c12-7a26-4519-bac9-b9dc3b56fe08" providerId="AD" clId="Web-{8D52B441-B94D-D0B3-2972-6BA4B8E6DABF}" dt="2023-12-08T23:20:14.322" v="919" actId="1076"/>
          <ac:picMkLst>
            <pc:docMk/>
            <pc:sldMk cId="3273486689" sldId="284"/>
            <ac:picMk id="10" creationId="{2C19764B-48D6-2A5F-75A8-BF28F286F8A4}"/>
          </ac:picMkLst>
        </pc:picChg>
        <pc:extLst>
          <p:ext xmlns:p="http://schemas.openxmlformats.org/presentationml/2006/main" uri="{D6D511B9-2390-475A-947B-AFAB55BFBCF1}">
            <pc226:cmChg xmlns:pc226="http://schemas.microsoft.com/office/powerpoint/2022/06/main/command" chg="">
              <pc226:chgData name="Kavyasri Jadala" userId="S::kjadala@purdue.edu::db687c12-7a26-4519-bac9-b9dc3b56fe08" providerId="AD" clId="Web-{8D52B441-B94D-D0B3-2972-6BA4B8E6DABF}" dt="2023-12-08T23:01:42.453" v="260"/>
              <pc2:cmMkLst xmlns:pc2="http://schemas.microsoft.com/office/powerpoint/2019/9/main/command">
                <pc:docMk/>
                <pc:sldMk cId="3273486689" sldId="284"/>
                <pc2:cmMk id="{3B745DB3-0F31-41BB-A9FC-454E31832849}"/>
              </pc2:cmMkLst>
              <pc226:cmRplyChg chg="add">
                <pc226:chgData name="Kavyasri Jadala" userId="S::kjadala@purdue.edu::db687c12-7a26-4519-bac9-b9dc3b56fe08" providerId="AD" clId="Web-{8D52B441-B94D-D0B3-2972-6BA4B8E6DABF}" dt="2023-12-08T23:01:42.453" v="260"/>
                <pc2:cmRplyMkLst xmlns:pc2="http://schemas.microsoft.com/office/powerpoint/2019/9/main/command">
                  <pc:docMk/>
                  <pc:sldMk cId="3273486689" sldId="284"/>
                  <pc2:cmMk id="{3B745DB3-0F31-41BB-A9FC-454E31832849}"/>
                  <pc2:cmRplyMk id="{84929B5A-C065-4773-B3DD-A2B70A22C34E}"/>
                </pc2:cmRplyMkLst>
              </pc226:cmRplyChg>
            </pc226:cmChg>
          </p:ext>
        </pc:extLst>
      </pc:sldChg>
      <pc:sldChg chg="addSp delSp modSp new del ord">
        <pc:chgData name="Kavyasri Jadala" userId="S::kjadala@purdue.edu::db687c12-7a26-4519-bac9-b9dc3b56fe08" providerId="AD" clId="Web-{8D52B441-B94D-D0B3-2972-6BA4B8E6DABF}" dt="2023-12-08T23:39:40.238" v="1194"/>
        <pc:sldMkLst>
          <pc:docMk/>
          <pc:sldMk cId="1497747606" sldId="285"/>
        </pc:sldMkLst>
        <pc:spChg chg="mod">
          <ac:chgData name="Kavyasri Jadala" userId="S::kjadala@purdue.edu::db687c12-7a26-4519-bac9-b9dc3b56fe08" providerId="AD" clId="Web-{8D52B441-B94D-D0B3-2972-6BA4B8E6DABF}" dt="2023-12-08T23:29:51.069" v="1045" actId="20577"/>
          <ac:spMkLst>
            <pc:docMk/>
            <pc:sldMk cId="1497747606" sldId="285"/>
            <ac:spMk id="2" creationId="{138A756E-6875-6923-46ED-E57D0FA80E28}"/>
          </ac:spMkLst>
        </pc:spChg>
        <pc:spChg chg="del">
          <ac:chgData name="Kavyasri Jadala" userId="S::kjadala@purdue.edu::db687c12-7a26-4519-bac9-b9dc3b56fe08" providerId="AD" clId="Web-{8D52B441-B94D-D0B3-2972-6BA4B8E6DABF}" dt="2023-12-08T22:27:52.673" v="72"/>
          <ac:spMkLst>
            <pc:docMk/>
            <pc:sldMk cId="1497747606" sldId="285"/>
            <ac:spMk id="3" creationId="{16E88304-AE54-F1F5-C8C4-2ED65C321426}"/>
          </ac:spMkLst>
        </pc:spChg>
        <pc:spChg chg="mod">
          <ac:chgData name="Kavyasri Jadala" userId="S::kjadala@purdue.edu::db687c12-7a26-4519-bac9-b9dc3b56fe08" providerId="AD" clId="Web-{8D52B441-B94D-D0B3-2972-6BA4B8E6DABF}" dt="2023-12-08T23:29:59.069" v="1047" actId="1076"/>
          <ac:spMkLst>
            <pc:docMk/>
            <pc:sldMk cId="1497747606" sldId="285"/>
            <ac:spMk id="3" creationId="{5F639FEF-A7CC-F65B-5D60-9EC4E6B079BF}"/>
          </ac:spMkLst>
        </pc:spChg>
        <pc:spChg chg="mod">
          <ac:chgData name="Kavyasri Jadala" userId="S::kjadala@purdue.edu::db687c12-7a26-4519-bac9-b9dc3b56fe08" providerId="AD" clId="Web-{8D52B441-B94D-D0B3-2972-6BA4B8E6DABF}" dt="2023-12-08T23:32:09.884" v="1176" actId="1076"/>
          <ac:spMkLst>
            <pc:docMk/>
            <pc:sldMk cId="1497747606" sldId="285"/>
            <ac:spMk id="4" creationId="{71C379B6-1C3D-2579-BCE1-0C566CB35CC0}"/>
          </ac:spMkLst>
        </pc:spChg>
        <pc:spChg chg="add del mod">
          <ac:chgData name="Kavyasri Jadala" userId="S::kjadala@purdue.edu::db687c12-7a26-4519-bac9-b9dc3b56fe08" providerId="AD" clId="Web-{8D52B441-B94D-D0B3-2972-6BA4B8E6DABF}" dt="2023-12-08T22:54:04.678" v="158"/>
          <ac:spMkLst>
            <pc:docMk/>
            <pc:sldMk cId="1497747606" sldId="285"/>
            <ac:spMk id="6" creationId="{6BD11245-57E8-18A8-6409-26BBB8925F37}"/>
          </ac:spMkLst>
        </pc:spChg>
        <pc:spChg chg="add mod">
          <ac:chgData name="Kavyasri Jadala" userId="S::kjadala@purdue.edu::db687c12-7a26-4519-bac9-b9dc3b56fe08" providerId="AD" clId="Web-{8D52B441-B94D-D0B3-2972-6BA4B8E6DABF}" dt="2023-12-08T22:55:34.101" v="223" actId="20577"/>
          <ac:spMkLst>
            <pc:docMk/>
            <pc:sldMk cId="1497747606" sldId="285"/>
            <ac:spMk id="7" creationId="{2AC09DBB-59D7-4D88-8113-9CAAA668CDFE}"/>
          </ac:spMkLst>
        </pc:spChg>
        <pc:spChg chg="add mod">
          <ac:chgData name="Kavyasri Jadala" userId="S::kjadala@purdue.edu::db687c12-7a26-4519-bac9-b9dc3b56fe08" providerId="AD" clId="Web-{8D52B441-B94D-D0B3-2972-6BA4B8E6DABF}" dt="2023-12-08T22:58:49.465" v="256" actId="20577"/>
          <ac:spMkLst>
            <pc:docMk/>
            <pc:sldMk cId="1497747606" sldId="285"/>
            <ac:spMk id="10" creationId="{3CE1911D-B5C3-77CB-7986-E71893977069}"/>
          </ac:spMkLst>
        </pc:spChg>
        <pc:spChg chg="add mod">
          <ac:chgData name="Kavyasri Jadala" userId="S::kjadala@purdue.edu::db687c12-7a26-4519-bac9-b9dc3b56fe08" providerId="AD" clId="Web-{8D52B441-B94D-D0B3-2972-6BA4B8E6DABF}" dt="2023-12-08T23:34:23.466" v="1193" actId="20577"/>
          <ac:spMkLst>
            <pc:docMk/>
            <pc:sldMk cId="1497747606" sldId="285"/>
            <ac:spMk id="12" creationId="{68B15686-E82A-6495-A535-B8FF312BE0FE}"/>
          </ac:spMkLst>
        </pc:spChg>
        <pc:spChg chg="add mod">
          <ac:chgData name="Kavyasri Jadala" userId="S::kjadala@purdue.edu::db687c12-7a26-4519-bac9-b9dc3b56fe08" providerId="AD" clId="Web-{8D52B441-B94D-D0B3-2972-6BA4B8E6DABF}" dt="2023-12-08T23:33:40.418" v="1187"/>
          <ac:spMkLst>
            <pc:docMk/>
            <pc:sldMk cId="1497747606" sldId="285"/>
            <ac:spMk id="13" creationId="{2157D5E2-E77E-0E16-B475-FF6102271545}"/>
          </ac:spMkLst>
        </pc:spChg>
        <pc:spChg chg="add mod">
          <ac:chgData name="Kavyasri Jadala" userId="S::kjadala@purdue.edu::db687c12-7a26-4519-bac9-b9dc3b56fe08" providerId="AD" clId="Web-{8D52B441-B94D-D0B3-2972-6BA4B8E6DABF}" dt="2023-12-08T23:33:40.433" v="1188"/>
          <ac:spMkLst>
            <pc:docMk/>
            <pc:sldMk cId="1497747606" sldId="285"/>
            <ac:spMk id="14" creationId="{2B439106-AA57-C39C-8CC8-6C9D2EA3A2E0}"/>
          </ac:spMkLst>
        </pc:spChg>
        <pc:spChg chg="add mod">
          <ac:chgData name="Kavyasri Jadala" userId="S::kjadala@purdue.edu::db687c12-7a26-4519-bac9-b9dc3b56fe08" providerId="AD" clId="Web-{8D52B441-B94D-D0B3-2972-6BA4B8E6DABF}" dt="2023-12-08T23:32:38.182" v="1183" actId="1076"/>
          <ac:spMkLst>
            <pc:docMk/>
            <pc:sldMk cId="1497747606" sldId="285"/>
            <ac:spMk id="15" creationId="{EFAE281B-E2EF-EE03-7335-638A3D14D5AF}"/>
          </ac:spMkLst>
        </pc:spChg>
        <pc:spChg chg="add mod">
          <ac:chgData name="Kavyasri Jadala" userId="S::kjadala@purdue.edu::db687c12-7a26-4519-bac9-b9dc3b56fe08" providerId="AD" clId="Web-{8D52B441-B94D-D0B3-2972-6BA4B8E6DABF}" dt="2023-12-08T23:33:07.276" v="1186" actId="20577"/>
          <ac:spMkLst>
            <pc:docMk/>
            <pc:sldMk cId="1497747606" sldId="285"/>
            <ac:spMk id="16" creationId="{1AFF72AF-6566-C424-57DC-D2AB65692117}"/>
          </ac:spMkLst>
        </pc:spChg>
        <pc:spChg chg="add mod">
          <ac:chgData name="Kavyasri Jadala" userId="S::kjadala@purdue.edu::db687c12-7a26-4519-bac9-b9dc3b56fe08" providerId="AD" clId="Web-{8D52B441-B94D-D0B3-2972-6BA4B8E6DABF}" dt="2023-12-08T23:34:14.950" v="1192" actId="1076"/>
          <ac:spMkLst>
            <pc:docMk/>
            <pc:sldMk cId="1497747606" sldId="285"/>
            <ac:spMk id="17" creationId="{8BA16F61-083B-F4B7-8898-A8DDE9DA2763}"/>
          </ac:spMkLst>
        </pc:spChg>
        <pc:picChg chg="add del mod ord">
          <ac:chgData name="Kavyasri Jadala" userId="S::kjadala@purdue.edu::db687c12-7a26-4519-bac9-b9dc3b56fe08" providerId="AD" clId="Web-{8D52B441-B94D-D0B3-2972-6BA4B8E6DABF}" dt="2023-12-08T22:55:39.179" v="224"/>
          <ac:picMkLst>
            <pc:docMk/>
            <pc:sldMk cId="1497747606" sldId="285"/>
            <ac:picMk id="4" creationId="{A70DE445-66AE-C55F-DA7D-0A4DA1E35553}"/>
          </ac:picMkLst>
        </pc:picChg>
        <pc:picChg chg="add mod">
          <ac:chgData name="Kavyasri Jadala" userId="S::kjadala@purdue.edu::db687c12-7a26-4519-bac9-b9dc3b56fe08" providerId="AD" clId="Web-{8D52B441-B94D-D0B3-2972-6BA4B8E6DABF}" dt="2023-12-08T22:54:52.741" v="163"/>
          <ac:picMkLst>
            <pc:docMk/>
            <pc:sldMk cId="1497747606" sldId="285"/>
            <ac:picMk id="8" creationId="{287662C0-3DB0-4C3D-4898-08CA9E15472C}"/>
          </ac:picMkLst>
        </pc:picChg>
      </pc:sldChg>
      <pc:sldChg chg="delSp">
        <pc:chgData name="Kavyasri Jadala" userId="S::kjadala@purdue.edu::db687c12-7a26-4519-bac9-b9dc3b56fe08" providerId="AD" clId="Web-{8D52B441-B94D-D0B3-2972-6BA4B8E6DABF}" dt="2023-12-08T22:59:43.779" v="257"/>
        <pc:sldMkLst>
          <pc:docMk/>
          <pc:sldMk cId="2505211845" sldId="286"/>
        </pc:sldMkLst>
        <pc:spChg chg="del">
          <ac:chgData name="Kavyasri Jadala" userId="S::kjadala@purdue.edu::db687c12-7a26-4519-bac9-b9dc3b56fe08" providerId="AD" clId="Web-{8D52B441-B94D-D0B3-2972-6BA4B8E6DABF}" dt="2023-12-08T22:59:43.779" v="257"/>
          <ac:spMkLst>
            <pc:docMk/>
            <pc:sldMk cId="2505211845" sldId="286"/>
            <ac:spMk id="3" creationId="{45E862B3-E181-5484-4711-00B7F649747F}"/>
          </ac:spMkLst>
        </pc:spChg>
      </pc:sldChg>
      <pc:sldChg chg="addSp delSp modSp new">
        <pc:chgData name="Kavyasri Jadala" userId="S::kjadala@purdue.edu::db687c12-7a26-4519-bac9-b9dc3b56fe08" providerId="AD" clId="Web-{8D52B441-B94D-D0B3-2972-6BA4B8E6DABF}" dt="2023-12-09T01:34:09.163" v="2456" actId="20577"/>
        <pc:sldMkLst>
          <pc:docMk/>
          <pc:sldMk cId="3817894593" sldId="287"/>
        </pc:sldMkLst>
        <pc:spChg chg="del">
          <ac:chgData name="Kavyasri Jadala" userId="S::kjadala@purdue.edu::db687c12-7a26-4519-bac9-b9dc3b56fe08" providerId="AD" clId="Web-{8D52B441-B94D-D0B3-2972-6BA4B8E6DABF}" dt="2023-12-08T22:28:08.611" v="74"/>
          <ac:spMkLst>
            <pc:docMk/>
            <pc:sldMk cId="3817894593" sldId="287"/>
            <ac:spMk id="3" creationId="{75ACFA19-9E2C-02E7-CD66-C91D9AD8AA0B}"/>
          </ac:spMkLst>
        </pc:spChg>
        <pc:spChg chg="add mod">
          <ac:chgData name="Kavyasri Jadala" userId="S::kjadala@purdue.edu::db687c12-7a26-4519-bac9-b9dc3b56fe08" providerId="AD" clId="Web-{8D52B441-B94D-D0B3-2972-6BA4B8E6DABF}" dt="2023-12-09T01:34:09.163" v="2456" actId="20577"/>
          <ac:spMkLst>
            <pc:docMk/>
            <pc:sldMk cId="3817894593" sldId="287"/>
            <ac:spMk id="6" creationId="{2FB46110-1D59-D496-9658-D73333633F53}"/>
          </ac:spMkLst>
        </pc:spChg>
        <pc:spChg chg="mod">
          <ac:chgData name="Kavyasri Jadala" userId="S::kjadala@purdue.edu::db687c12-7a26-4519-bac9-b9dc3b56fe08" providerId="AD" clId="Web-{8D52B441-B94D-D0B3-2972-6BA4B8E6DABF}" dt="2023-12-09T01:28:45.046" v="2408" actId="20577"/>
          <ac:spMkLst>
            <pc:docMk/>
            <pc:sldMk cId="3817894593" sldId="287"/>
            <ac:spMk id="25" creationId="{C7AFE4A4-F4C8-34BE-6996-7DB85A368733}"/>
          </ac:spMkLst>
        </pc:spChg>
        <pc:picChg chg="add del mod ord">
          <ac:chgData name="Kavyasri Jadala" userId="S::kjadala@purdue.edu::db687c12-7a26-4519-bac9-b9dc3b56fe08" providerId="AD" clId="Web-{8D52B441-B94D-D0B3-2972-6BA4B8E6DABF}" dt="2023-12-08T23:24:29.234" v="932"/>
          <ac:picMkLst>
            <pc:docMk/>
            <pc:sldMk cId="3817894593" sldId="287"/>
            <ac:picMk id="4" creationId="{80F2B1C3-7C9C-2626-5756-5510FCC22544}"/>
          </ac:picMkLst>
        </pc:picChg>
      </pc:sldChg>
      <pc:sldChg chg="addSp delSp modSp new addCm">
        <pc:chgData name="Kavyasri Jadala" userId="S::kjadala@purdue.edu::db687c12-7a26-4519-bac9-b9dc3b56fe08" providerId="AD" clId="Web-{8D52B441-B94D-D0B3-2972-6BA4B8E6DABF}" dt="2023-12-09T01:26:04.262" v="2380"/>
        <pc:sldMkLst>
          <pc:docMk/>
          <pc:sldMk cId="1358254044" sldId="288"/>
        </pc:sldMkLst>
        <pc:spChg chg="del mod">
          <ac:chgData name="Kavyasri Jadala" userId="S::kjadala@purdue.edu::db687c12-7a26-4519-bac9-b9dc3b56fe08" providerId="AD" clId="Web-{8D52B441-B94D-D0B3-2972-6BA4B8E6DABF}" dt="2023-12-09T00:11:22.612" v="1886"/>
          <ac:spMkLst>
            <pc:docMk/>
            <pc:sldMk cId="1358254044" sldId="288"/>
            <ac:spMk id="2" creationId="{89A8A7DF-7F35-DE34-CC86-87EBCC621060}"/>
          </ac:spMkLst>
        </pc:spChg>
        <pc:spChg chg="del">
          <ac:chgData name="Kavyasri Jadala" userId="S::kjadala@purdue.edu::db687c12-7a26-4519-bac9-b9dc3b56fe08" providerId="AD" clId="Web-{8D52B441-B94D-D0B3-2972-6BA4B8E6DABF}" dt="2023-12-08T22:28:21.674" v="76"/>
          <ac:spMkLst>
            <pc:docMk/>
            <pc:sldMk cId="1358254044" sldId="288"/>
            <ac:spMk id="3" creationId="{51808A20-D10C-D207-2D24-07898E6E4E5F}"/>
          </ac:spMkLst>
        </pc:spChg>
        <pc:spChg chg="add del mod">
          <ac:chgData name="Kavyasri Jadala" userId="S::kjadala@purdue.edu::db687c12-7a26-4519-bac9-b9dc3b56fe08" providerId="AD" clId="Web-{8D52B441-B94D-D0B3-2972-6BA4B8E6DABF}" dt="2023-12-09T01:26:04.262" v="2380"/>
          <ac:spMkLst>
            <pc:docMk/>
            <pc:sldMk cId="1358254044" sldId="288"/>
            <ac:spMk id="6" creationId="{F5052A69-C79B-3446-AE2D-FF5A0C48F3A7}"/>
          </ac:spMkLst>
        </pc:spChg>
        <pc:spChg chg="add del mod">
          <ac:chgData name="Kavyasri Jadala" userId="S::kjadala@purdue.edu::db687c12-7a26-4519-bac9-b9dc3b56fe08" providerId="AD" clId="Web-{8D52B441-B94D-D0B3-2972-6BA4B8E6DABF}" dt="2023-12-09T00:11:29.690" v="1888"/>
          <ac:spMkLst>
            <pc:docMk/>
            <pc:sldMk cId="1358254044" sldId="288"/>
            <ac:spMk id="8" creationId="{9DDC22CD-09E2-808F-C05A-A29211B2C7B2}"/>
          </ac:spMkLst>
        </pc:spChg>
        <pc:spChg chg="add mod">
          <ac:chgData name="Kavyasri Jadala" userId="S::kjadala@purdue.edu::db687c12-7a26-4519-bac9-b9dc3b56fe08" providerId="AD" clId="Web-{8D52B441-B94D-D0B3-2972-6BA4B8E6DABF}" dt="2023-12-09T00:11:33.362" v="1891" actId="20577"/>
          <ac:spMkLst>
            <pc:docMk/>
            <pc:sldMk cId="1358254044" sldId="288"/>
            <ac:spMk id="9" creationId="{857F6C75-5100-930C-0BC3-576B985758F8}"/>
          </ac:spMkLst>
        </pc:spChg>
        <pc:spChg chg="add del mod">
          <ac:chgData name="Kavyasri Jadala" userId="S::kjadala@purdue.edu::db687c12-7a26-4519-bac9-b9dc3b56fe08" providerId="AD" clId="Web-{8D52B441-B94D-D0B3-2972-6BA4B8E6DABF}" dt="2023-12-09T00:11:26.253" v="1887"/>
          <ac:spMkLst>
            <pc:docMk/>
            <pc:sldMk cId="1358254044" sldId="288"/>
            <ac:spMk id="13" creationId="{EAE4E00D-9C97-FA0F-F242-B08BE2757F95}"/>
          </ac:spMkLst>
        </pc:spChg>
        <pc:graphicFrameChg chg="add mod modGraphic">
          <ac:chgData name="Kavyasri Jadala" userId="S::kjadala@purdue.edu::db687c12-7a26-4519-bac9-b9dc3b56fe08" providerId="AD" clId="Web-{8D52B441-B94D-D0B3-2972-6BA4B8E6DABF}" dt="2023-12-09T00:09:42.954" v="1872" actId="1076"/>
          <ac:graphicFrameMkLst>
            <pc:docMk/>
            <pc:sldMk cId="1358254044" sldId="288"/>
            <ac:graphicFrameMk id="11" creationId="{FE8BF94F-DDE4-8D48-E5A9-CEA9A4E977CF}"/>
          </ac:graphicFrameMkLst>
        </pc:graphicFrameChg>
        <pc:picChg chg="add del mod ord">
          <ac:chgData name="Kavyasri Jadala" userId="S::kjadala@purdue.edu::db687c12-7a26-4519-bac9-b9dc3b56fe08" providerId="AD" clId="Web-{8D52B441-B94D-D0B3-2972-6BA4B8E6DABF}" dt="2023-12-08T23:20:27.009" v="921"/>
          <ac:picMkLst>
            <pc:docMk/>
            <pc:sldMk cId="1358254044" sldId="288"/>
            <ac:picMk id="4" creationId="{DDE320E5-3975-9AC7-80CE-63DDC089191D}"/>
          </ac:picMkLst>
        </pc:picChg>
        <pc:extLst>
          <p:ext xmlns:p="http://schemas.openxmlformats.org/presentationml/2006/main" uri="{D6D511B9-2390-475A-947B-AFAB55BFBCF1}">
            <pc226:cmChg xmlns:pc226="http://schemas.microsoft.com/office/powerpoint/2022/06/main/command" chg="add">
              <pc226:chgData name="Kavyasri Jadala" userId="S::kjadala@purdue.edu::db687c12-7a26-4519-bac9-b9dc3b56fe08" providerId="AD" clId="Web-{8D52B441-B94D-D0B3-2972-6BA4B8E6DABF}" dt="2023-12-09T00:10:08.220" v="1873"/>
              <pc2:cmMkLst xmlns:pc2="http://schemas.microsoft.com/office/powerpoint/2019/9/main/command">
                <pc:docMk/>
                <pc:sldMk cId="1358254044" sldId="288"/>
                <pc2:cmMk id="{E9EC9607-57DF-4E7B-8156-A9C7A591E405}"/>
              </pc2:cmMkLst>
            </pc226:cmChg>
          </p:ext>
        </pc:extLst>
      </pc:sldChg>
      <pc:sldChg chg="addSp delSp modSp new ord">
        <pc:chgData name="Kavyasri Jadala" userId="S::kjadala@purdue.edu::db687c12-7a26-4519-bac9-b9dc3b56fe08" providerId="AD" clId="Web-{8D52B441-B94D-D0B3-2972-6BA4B8E6DABF}" dt="2023-12-09T01:20:41.567" v="2379"/>
        <pc:sldMkLst>
          <pc:docMk/>
          <pc:sldMk cId="2694440096" sldId="289"/>
        </pc:sldMkLst>
        <pc:spChg chg="mod">
          <ac:chgData name="Kavyasri Jadala" userId="S::kjadala@purdue.edu::db687c12-7a26-4519-bac9-b9dc3b56fe08" providerId="AD" clId="Web-{8D52B441-B94D-D0B3-2972-6BA4B8E6DABF}" dt="2023-12-08T23:41:06.084" v="1215" actId="20577"/>
          <ac:spMkLst>
            <pc:docMk/>
            <pc:sldMk cId="2694440096" sldId="289"/>
            <ac:spMk id="2" creationId="{D05BAA04-0656-814F-1F08-E9D66CC4BA07}"/>
          </ac:spMkLst>
        </pc:spChg>
        <pc:spChg chg="del">
          <ac:chgData name="Kavyasri Jadala" userId="S::kjadala@purdue.edu::db687c12-7a26-4519-bac9-b9dc3b56fe08" providerId="AD" clId="Web-{8D52B441-B94D-D0B3-2972-6BA4B8E6DABF}" dt="2023-12-08T22:28:34.533" v="78"/>
          <ac:spMkLst>
            <pc:docMk/>
            <pc:sldMk cId="2694440096" sldId="289"/>
            <ac:spMk id="3" creationId="{1398D90D-5139-77D3-E0D8-AC373F23727E}"/>
          </ac:spMkLst>
        </pc:spChg>
        <pc:spChg chg="add del mod">
          <ac:chgData name="Kavyasri Jadala" userId="S::kjadala@purdue.edu::db687c12-7a26-4519-bac9-b9dc3b56fe08" providerId="AD" clId="Web-{8D52B441-B94D-D0B3-2972-6BA4B8E6DABF}" dt="2023-12-08T23:40:28.302" v="1201"/>
          <ac:spMkLst>
            <pc:docMk/>
            <pc:sldMk cId="2694440096" sldId="289"/>
            <ac:spMk id="6" creationId="{38D4D5E1-EB2A-4205-86C6-8F4346A2B979}"/>
          </ac:spMkLst>
        </pc:spChg>
        <pc:spChg chg="add del">
          <ac:chgData name="Kavyasri Jadala" userId="S::kjadala@purdue.edu::db687c12-7a26-4519-bac9-b9dc3b56fe08" providerId="AD" clId="Web-{8D52B441-B94D-D0B3-2972-6BA4B8E6DABF}" dt="2023-12-08T23:42:55.602" v="1287"/>
          <ac:spMkLst>
            <pc:docMk/>
            <pc:sldMk cId="2694440096" sldId="289"/>
            <ac:spMk id="421" creationId="{4A823BBF-BEEF-5A7B-43BA-010669146E2F}"/>
          </ac:spMkLst>
        </pc:spChg>
        <pc:spChg chg="add del mod">
          <ac:chgData name="Kavyasri Jadala" userId="S::kjadala@purdue.edu::db687c12-7a26-4519-bac9-b9dc3b56fe08" providerId="AD" clId="Web-{8D52B441-B94D-D0B3-2972-6BA4B8E6DABF}" dt="2023-12-08T23:43:06.977" v="1297"/>
          <ac:spMkLst>
            <pc:docMk/>
            <pc:sldMk cId="2694440096" sldId="289"/>
            <ac:spMk id="422" creationId="{0A9AB3A2-9477-6D65-2E6F-FDBC823F4692}"/>
          </ac:spMkLst>
        </pc:spChg>
        <pc:spChg chg="add">
          <ac:chgData name="Kavyasri Jadala" userId="S::kjadala@purdue.edu::db687c12-7a26-4519-bac9-b9dc3b56fe08" providerId="AD" clId="Web-{8D52B441-B94D-D0B3-2972-6BA4B8E6DABF}" dt="2023-12-09T00:20:41.327" v="2107"/>
          <ac:spMkLst>
            <pc:docMk/>
            <pc:sldMk cId="2694440096" sldId="289"/>
            <ac:spMk id="472" creationId="{B3B2B80D-F483-25F0-F4C7-D13C675CA600}"/>
          </ac:spMkLst>
        </pc:spChg>
        <pc:spChg chg="add mod">
          <ac:chgData name="Kavyasri Jadala" userId="S::kjadala@purdue.edu::db687c12-7a26-4519-bac9-b9dc3b56fe08" providerId="AD" clId="Web-{8D52B441-B94D-D0B3-2972-6BA4B8E6DABF}" dt="2023-12-09T00:20:50.437" v="2117" actId="20577"/>
          <ac:spMkLst>
            <pc:docMk/>
            <pc:sldMk cId="2694440096" sldId="289"/>
            <ac:spMk id="473" creationId="{E2B4DD38-E71E-777F-4FCF-F2C381EC1032}"/>
          </ac:spMkLst>
        </pc:spChg>
        <pc:spChg chg="add mod">
          <ac:chgData name="Kavyasri Jadala" userId="S::kjadala@purdue.edu::db687c12-7a26-4519-bac9-b9dc3b56fe08" providerId="AD" clId="Web-{8D52B441-B94D-D0B3-2972-6BA4B8E6DABF}" dt="2023-12-09T00:21:02.515" v="2135" actId="20577"/>
          <ac:spMkLst>
            <pc:docMk/>
            <pc:sldMk cId="2694440096" sldId="289"/>
            <ac:spMk id="474" creationId="{795BCCDD-F8CD-18C0-700B-3D15CA8CEC9D}"/>
          </ac:spMkLst>
        </pc:spChg>
        <pc:graphicFrameChg chg="add mod modGraphic">
          <ac:chgData name="Kavyasri Jadala" userId="S::kjadala@purdue.edu::db687c12-7a26-4519-bac9-b9dc3b56fe08" providerId="AD" clId="Web-{8D52B441-B94D-D0B3-2972-6BA4B8E6DABF}" dt="2023-12-08T23:59:19.842" v="1578" actId="20577"/>
          <ac:graphicFrameMkLst>
            <pc:docMk/>
            <pc:sldMk cId="2694440096" sldId="289"/>
            <ac:graphicFrameMk id="7" creationId="{8BB4B768-6BE0-DBA7-BD45-226F22E6DF8A}"/>
          </ac:graphicFrameMkLst>
        </pc:graphicFrameChg>
        <pc:graphicFrameChg chg="add mod modGraphic">
          <ac:chgData name="Kavyasri Jadala" userId="S::kjadala@purdue.edu::db687c12-7a26-4519-bac9-b9dc3b56fe08" providerId="AD" clId="Web-{8D52B441-B94D-D0B3-2972-6BA4B8E6DABF}" dt="2023-12-08T23:44:20.760" v="1347"/>
          <ac:graphicFrameMkLst>
            <pc:docMk/>
            <pc:sldMk cId="2694440096" sldId="289"/>
            <ac:graphicFrameMk id="423" creationId="{73DC6BD3-023A-EED0-B026-4FC647309C60}"/>
          </ac:graphicFrameMkLst>
        </pc:graphicFrameChg>
        <pc:picChg chg="add del mod ord">
          <ac:chgData name="Kavyasri Jadala" userId="S::kjadala@purdue.edu::db687c12-7a26-4519-bac9-b9dc3b56fe08" providerId="AD" clId="Web-{8D52B441-B94D-D0B3-2972-6BA4B8E6DABF}" dt="2023-12-08T23:19:59.884" v="915"/>
          <ac:picMkLst>
            <pc:docMk/>
            <pc:sldMk cId="2694440096" sldId="289"/>
            <ac:picMk id="4" creationId="{19DE61F8-997D-F14F-FE12-FB11A6053B35}"/>
          </ac:picMkLst>
        </pc:picChg>
      </pc:sldChg>
      <pc:sldChg chg="addSp delSp modSp del">
        <pc:chgData name="Kavyasri Jadala" userId="S::kjadala@purdue.edu::db687c12-7a26-4519-bac9-b9dc3b56fe08" providerId="AD" clId="Web-{8D52B441-B94D-D0B3-2972-6BA4B8E6DABF}" dt="2023-12-09T00:15:13.148" v="1944"/>
        <pc:sldMkLst>
          <pc:docMk/>
          <pc:sldMk cId="96258343" sldId="290"/>
        </pc:sldMkLst>
        <pc:picChg chg="add del mod">
          <ac:chgData name="Kavyasri Jadala" userId="S::kjadala@purdue.edu::db687c12-7a26-4519-bac9-b9dc3b56fe08" providerId="AD" clId="Web-{8D52B441-B94D-D0B3-2972-6BA4B8E6DABF}" dt="2023-12-09T00:13:33.881" v="1919"/>
          <ac:picMkLst>
            <pc:docMk/>
            <pc:sldMk cId="96258343" sldId="290"/>
            <ac:picMk id="4" creationId="{B158B778-9F37-9E1A-8E25-982D64647B6B}"/>
          </ac:picMkLst>
        </pc:picChg>
        <pc:picChg chg="mod">
          <ac:chgData name="Kavyasri Jadala" userId="S::kjadala@purdue.edu::db687c12-7a26-4519-bac9-b9dc3b56fe08" providerId="AD" clId="Web-{8D52B441-B94D-D0B3-2972-6BA4B8E6DABF}" dt="2023-12-08T23:26:33.861" v="938" actId="1076"/>
          <ac:picMkLst>
            <pc:docMk/>
            <pc:sldMk cId="96258343" sldId="290"/>
            <ac:picMk id="6" creationId="{A0F4F855-49BA-35C1-B93E-CA8E610D17F6}"/>
          </ac:picMkLst>
        </pc:picChg>
      </pc:sldChg>
      <pc:sldChg chg="addSp delSp modSp">
        <pc:chgData name="Kavyasri Jadala" userId="S::kjadala@purdue.edu::db687c12-7a26-4519-bac9-b9dc3b56fe08" providerId="AD" clId="Web-{8D52B441-B94D-D0B3-2972-6BA4B8E6DABF}" dt="2023-12-08T23:06:39.350" v="320" actId="20577"/>
        <pc:sldMkLst>
          <pc:docMk/>
          <pc:sldMk cId="3127864487" sldId="292"/>
        </pc:sldMkLst>
        <pc:spChg chg="mod">
          <ac:chgData name="Kavyasri Jadala" userId="S::kjadala@purdue.edu::db687c12-7a26-4519-bac9-b9dc3b56fe08" providerId="AD" clId="Web-{8D52B441-B94D-D0B3-2972-6BA4B8E6DABF}" dt="2023-12-08T23:06:39.350" v="320" actId="20577"/>
          <ac:spMkLst>
            <pc:docMk/>
            <pc:sldMk cId="3127864487" sldId="292"/>
            <ac:spMk id="14" creationId="{DABC2F5D-D348-D4D5-8AA1-2A51C9EC5FC3}"/>
          </ac:spMkLst>
        </pc:spChg>
        <pc:spChg chg="mod">
          <ac:chgData name="Kavyasri Jadala" userId="S::kjadala@purdue.edu::db687c12-7a26-4519-bac9-b9dc3b56fe08" providerId="AD" clId="Web-{8D52B441-B94D-D0B3-2972-6BA4B8E6DABF}" dt="2023-12-08T23:04:36.785" v="266" actId="1076"/>
          <ac:spMkLst>
            <pc:docMk/>
            <pc:sldMk cId="3127864487" sldId="292"/>
            <ac:spMk id="22" creationId="{82D9B6A3-8145-6FEE-5F59-D627B0B9D5EA}"/>
          </ac:spMkLst>
        </pc:spChg>
        <pc:picChg chg="add mod">
          <ac:chgData name="Kavyasri Jadala" userId="S::kjadala@purdue.edu::db687c12-7a26-4519-bac9-b9dc3b56fe08" providerId="AD" clId="Web-{8D52B441-B94D-D0B3-2972-6BA4B8E6DABF}" dt="2023-12-08T23:04:51.676" v="272" actId="1076"/>
          <ac:picMkLst>
            <pc:docMk/>
            <pc:sldMk cId="3127864487" sldId="292"/>
            <ac:picMk id="3" creationId="{740A81F0-21B4-E5CD-C4F3-74E238CF6546}"/>
          </ac:picMkLst>
        </pc:picChg>
        <pc:picChg chg="add del">
          <ac:chgData name="Kavyasri Jadala" userId="S::kjadala@purdue.edu::db687c12-7a26-4519-bac9-b9dc3b56fe08" providerId="AD" clId="Web-{8D52B441-B94D-D0B3-2972-6BA4B8E6DABF}" dt="2023-12-08T23:00:45.249" v="259"/>
          <ac:picMkLst>
            <pc:docMk/>
            <pc:sldMk cId="3127864487" sldId="292"/>
            <ac:picMk id="6" creationId="{094C88DA-9EE4-5919-0651-64218FDFCDFA}"/>
          </ac:picMkLst>
        </pc:picChg>
        <pc:picChg chg="mod">
          <ac:chgData name="Kavyasri Jadala" userId="S::kjadala@purdue.edu::db687c12-7a26-4519-bac9-b9dc3b56fe08" providerId="AD" clId="Web-{8D52B441-B94D-D0B3-2972-6BA4B8E6DABF}" dt="2023-12-08T23:04:33.254" v="265" actId="1076"/>
          <ac:picMkLst>
            <pc:docMk/>
            <pc:sldMk cId="3127864487" sldId="292"/>
            <ac:picMk id="20" creationId="{51F3F1A0-661C-9ED9-B298-5AB0DDCE4422}"/>
          </ac:picMkLst>
        </pc:picChg>
      </pc:sldChg>
      <pc:sldChg chg="addSp delSp modSp new">
        <pc:chgData name="Kavyasri Jadala" userId="S::kjadala@purdue.edu::db687c12-7a26-4519-bac9-b9dc3b56fe08" providerId="AD" clId="Web-{8D52B441-B94D-D0B3-2972-6BA4B8E6DABF}" dt="2023-12-08T23:25:23.282" v="936" actId="20577"/>
        <pc:sldMkLst>
          <pc:docMk/>
          <pc:sldMk cId="98584678" sldId="293"/>
        </pc:sldMkLst>
        <pc:spChg chg="del">
          <ac:chgData name="Kavyasri Jadala" userId="S::kjadala@purdue.edu::db687c12-7a26-4519-bac9-b9dc3b56fe08" providerId="AD" clId="Web-{8D52B441-B94D-D0B3-2972-6BA4B8E6DABF}" dt="2023-12-08T23:08:07.305" v="361"/>
          <ac:spMkLst>
            <pc:docMk/>
            <pc:sldMk cId="98584678" sldId="293"/>
            <ac:spMk id="3" creationId="{142CB4C7-3F65-8A20-07DD-409AAD92039A}"/>
          </ac:spMkLst>
        </pc:spChg>
        <pc:spChg chg="mod">
          <ac:chgData name="Kavyasri Jadala" userId="S::kjadala@purdue.edu::db687c12-7a26-4519-bac9-b9dc3b56fe08" providerId="AD" clId="Web-{8D52B441-B94D-D0B3-2972-6BA4B8E6DABF}" dt="2023-12-08T23:14:24.564" v="777" actId="20577"/>
          <ac:spMkLst>
            <pc:docMk/>
            <pc:sldMk cId="98584678" sldId="293"/>
            <ac:spMk id="8" creationId="{73C5735C-4208-48E5-88E4-6B9DAE2021E5}"/>
          </ac:spMkLst>
        </pc:spChg>
        <pc:graphicFrameChg chg="modGraphic">
          <ac:chgData name="Kavyasri Jadala" userId="S::kjadala@purdue.edu::db687c12-7a26-4519-bac9-b9dc3b56fe08" providerId="AD" clId="Web-{8D52B441-B94D-D0B3-2972-6BA4B8E6DABF}" dt="2023-12-08T23:25:23.282" v="936" actId="20577"/>
          <ac:graphicFrameMkLst>
            <pc:docMk/>
            <pc:sldMk cId="98584678" sldId="293"/>
            <ac:graphicFrameMk id="6" creationId="{F02A3B3D-A75E-DE70-DA4C-067C13CB939D}"/>
          </ac:graphicFrameMkLst>
        </pc:graphicFrameChg>
        <pc:graphicFrameChg chg="add del mod modGraphic">
          <ac:chgData name="Kavyasri Jadala" userId="S::kjadala@purdue.edu::db687c12-7a26-4519-bac9-b9dc3b56fe08" providerId="AD" clId="Web-{8D52B441-B94D-D0B3-2972-6BA4B8E6DABF}" dt="2023-12-08T23:13:31.516" v="738" actId="20577"/>
          <ac:graphicFrameMkLst>
            <pc:docMk/>
            <pc:sldMk cId="98584678" sldId="293"/>
            <ac:graphicFrameMk id="10" creationId="{F578C982-A366-DB1C-2188-F53BDAAECD4C}"/>
          </ac:graphicFrameMkLst>
        </pc:graphicFrameChg>
        <pc:picChg chg="add mod">
          <ac:chgData name="Kavyasri Jadala" userId="S::kjadala@purdue.edu::db687c12-7a26-4519-bac9-b9dc3b56fe08" providerId="AD" clId="Web-{8D52B441-B94D-D0B3-2972-6BA4B8E6DABF}" dt="2023-12-08T23:08:46.697" v="365" actId="1076"/>
          <ac:picMkLst>
            <pc:docMk/>
            <pc:sldMk cId="98584678" sldId="293"/>
            <ac:picMk id="9" creationId="{E42129D6-539C-6BFE-BDFE-59FCC15E6537}"/>
          </ac:picMkLst>
        </pc:picChg>
      </pc:sldChg>
      <pc:sldChg chg="add del">
        <pc:chgData name="Kavyasri Jadala" userId="S::kjadala@purdue.edu::db687c12-7a26-4519-bac9-b9dc3b56fe08" providerId="AD" clId="Web-{8D52B441-B94D-D0B3-2972-6BA4B8E6DABF}" dt="2023-12-09T00:15:00.914" v="1943"/>
        <pc:sldMkLst>
          <pc:docMk/>
          <pc:sldMk cId="1184631078" sldId="294"/>
        </pc:sldMkLst>
      </pc:sldChg>
      <pc:sldChg chg="addSp modSp add del ord addCm">
        <pc:chgData name="Kavyasri Jadala" userId="S::kjadala@purdue.edu::db687c12-7a26-4519-bac9-b9dc3b56fe08" providerId="AD" clId="Web-{8D52B441-B94D-D0B3-2972-6BA4B8E6DABF}" dt="2023-12-09T00:35:08.284" v="2284" actId="1076"/>
        <pc:sldMkLst>
          <pc:docMk/>
          <pc:sldMk cId="1497747606" sldId="295"/>
        </pc:sldMkLst>
        <pc:spChg chg="mod">
          <ac:chgData name="Kavyasri Jadala" userId="S::kjadala@purdue.edu::db687c12-7a26-4519-bac9-b9dc3b56fe08" providerId="AD" clId="Web-{8D52B441-B94D-D0B3-2972-6BA4B8E6DABF}" dt="2023-12-09T00:33:23.001" v="2280" actId="20577"/>
          <ac:spMkLst>
            <pc:docMk/>
            <pc:sldMk cId="1497747606" sldId="295"/>
            <ac:spMk id="43" creationId="{71C379B6-1C3D-2579-BCE1-0C566CB35CC0}"/>
          </ac:spMkLst>
        </pc:spChg>
        <pc:spChg chg="mod">
          <ac:chgData name="Kavyasri Jadala" userId="S::kjadala@purdue.edu::db687c12-7a26-4519-bac9-b9dc3b56fe08" providerId="AD" clId="Web-{8D52B441-B94D-D0B3-2972-6BA4B8E6DABF}" dt="2023-12-09T00:03:25.397" v="1664" actId="1076"/>
          <ac:spMkLst>
            <pc:docMk/>
            <pc:sldMk cId="1497747606" sldId="295"/>
            <ac:spMk id="44" creationId="{68B15686-E82A-6495-A535-B8FF312BE0FE}"/>
          </ac:spMkLst>
        </pc:spChg>
        <pc:spChg chg="mod">
          <ac:chgData name="Kavyasri Jadala" userId="S::kjadala@purdue.edu::db687c12-7a26-4519-bac9-b9dc3b56fe08" providerId="AD" clId="Web-{8D52B441-B94D-D0B3-2972-6BA4B8E6DABF}" dt="2023-12-09T00:35:08.284" v="2284" actId="1076"/>
          <ac:spMkLst>
            <pc:docMk/>
            <pc:sldMk cId="1497747606" sldId="295"/>
            <ac:spMk id="47" creationId="{EFAE281B-E2EF-EE03-7335-638A3D14D5AF}"/>
          </ac:spMkLst>
        </pc:spChg>
        <pc:spChg chg="add mod">
          <ac:chgData name="Kavyasri Jadala" userId="S::kjadala@purdue.edu::db687c12-7a26-4519-bac9-b9dc3b56fe08" providerId="AD" clId="Web-{8D52B441-B94D-D0B3-2972-6BA4B8E6DABF}" dt="2023-12-08T23:48:52.235" v="1473" actId="20577"/>
          <ac:spMkLst>
            <pc:docMk/>
            <pc:sldMk cId="1497747606" sldId="295"/>
            <ac:spMk id="50" creationId="{46E3FB0D-E1DB-6786-C698-E0DCB4DDBCAF}"/>
          </ac:spMkLst>
        </pc:spChg>
        <pc:spChg chg="add mod">
          <ac:chgData name="Kavyasri Jadala" userId="S::kjadala@purdue.edu::db687c12-7a26-4519-bac9-b9dc3b56fe08" providerId="AD" clId="Web-{8D52B441-B94D-D0B3-2972-6BA4B8E6DABF}" dt="2023-12-09T00:03:28.553" v="1665" actId="1076"/>
          <ac:spMkLst>
            <pc:docMk/>
            <pc:sldMk cId="1497747606" sldId="295"/>
            <ac:spMk id="51" creationId="{0228735C-AD42-44F7-067B-0D5043D3C05C}"/>
          </ac:spMkLst>
        </pc:spChg>
        <pc:extLst>
          <p:ext xmlns:p="http://schemas.openxmlformats.org/presentationml/2006/main" uri="{D6D511B9-2390-475A-947B-AFAB55BFBCF1}">
            <pc226:cmChg xmlns:pc226="http://schemas.microsoft.com/office/powerpoint/2022/06/main/command" chg="add">
              <pc226:chgData name="Kavyasri Jadala" userId="S::kjadala@purdue.edu::db687c12-7a26-4519-bac9-b9dc3b56fe08" providerId="AD" clId="Web-{8D52B441-B94D-D0B3-2972-6BA4B8E6DABF}" dt="2023-12-09T00:03:53.851" v="1666"/>
              <pc2:cmMkLst xmlns:pc2="http://schemas.microsoft.com/office/powerpoint/2019/9/main/command">
                <pc:docMk/>
                <pc:sldMk cId="1497747606" sldId="295"/>
                <pc2:cmMk id="{9F7895CE-BDC7-47F1-9557-1EE6A95069F6}"/>
              </pc2:cmMkLst>
            </pc226:cmChg>
          </p:ext>
        </pc:extLst>
      </pc:sldChg>
      <pc:sldChg chg="modSp add del replId">
        <pc:chgData name="Kavyasri Jadala" userId="S::kjadala@purdue.edu::db687c12-7a26-4519-bac9-b9dc3b56fe08" providerId="AD" clId="Web-{8D52B441-B94D-D0B3-2972-6BA4B8E6DABF}" dt="2023-12-09T01:28:50.015" v="2409"/>
        <pc:sldMkLst>
          <pc:docMk/>
          <pc:sldMk cId="862448664" sldId="296"/>
        </pc:sldMkLst>
        <pc:spChg chg="mod">
          <ac:chgData name="Kavyasri Jadala" userId="S::kjadala@purdue.edu::db687c12-7a26-4519-bac9-b9dc3b56fe08" providerId="AD" clId="Web-{8D52B441-B94D-D0B3-2972-6BA4B8E6DABF}" dt="2023-12-08T23:57:28.371" v="1564" actId="20577"/>
          <ac:spMkLst>
            <pc:docMk/>
            <pc:sldMk cId="862448664" sldId="296"/>
            <ac:spMk id="2" creationId="{C7AFE4A4-F4C8-34BE-6996-7DB85A368733}"/>
          </ac:spMkLst>
        </pc:spChg>
      </pc:sldChg>
      <pc:sldChg chg="add del">
        <pc:chgData name="Kavyasri Jadala" userId="S::kjadala@purdue.edu::db687c12-7a26-4519-bac9-b9dc3b56fe08" providerId="AD" clId="Web-{8D52B441-B94D-D0B3-2972-6BA4B8E6DABF}" dt="2023-12-08T23:45:14.511" v="1379"/>
        <pc:sldMkLst>
          <pc:docMk/>
          <pc:sldMk cId="1258929082" sldId="296"/>
        </pc:sldMkLst>
      </pc:sldChg>
      <pc:sldChg chg="addSp delSp modSp add del">
        <pc:chgData name="Kavyasri Jadala" userId="S::kjadala@purdue.edu::db687c12-7a26-4519-bac9-b9dc3b56fe08" providerId="AD" clId="Web-{8D52B441-B94D-D0B3-2972-6BA4B8E6DABF}" dt="2023-12-09T00:36:41.068" v="2288"/>
        <pc:sldMkLst>
          <pc:docMk/>
          <pc:sldMk cId="3222227447" sldId="297"/>
        </pc:sldMkLst>
        <pc:spChg chg="add mod">
          <ac:chgData name="Kavyasri Jadala" userId="S::kjadala@purdue.edu::db687c12-7a26-4519-bac9-b9dc3b56fe08" providerId="AD" clId="Web-{8D52B441-B94D-D0B3-2972-6BA4B8E6DABF}" dt="2023-12-09T00:06:58.886" v="1675"/>
          <ac:spMkLst>
            <pc:docMk/>
            <pc:sldMk cId="3222227447" sldId="297"/>
            <ac:spMk id="3" creationId="{0CD24DD5-E2AA-19BD-98B9-1FFE67D3D62C}"/>
          </ac:spMkLst>
        </pc:spChg>
        <pc:graphicFrameChg chg="del mod modGraphic">
          <ac:chgData name="Kavyasri Jadala" userId="S::kjadala@purdue.edu::db687c12-7a26-4519-bac9-b9dc3b56fe08" providerId="AD" clId="Web-{8D52B441-B94D-D0B3-2972-6BA4B8E6DABF}" dt="2023-12-09T00:06:58.886" v="1675"/>
          <ac:graphicFrameMkLst>
            <pc:docMk/>
            <pc:sldMk cId="3222227447" sldId="297"/>
            <ac:graphicFrameMk id="5" creationId="{00CE97EF-1EE5-A674-CC29-BFCCD4DFEC70}"/>
          </ac:graphicFrameMkLst>
        </pc:graphicFrameChg>
      </pc:sldChg>
      <pc:sldChg chg="modSp add del">
        <pc:chgData name="Kavyasri Jadala" userId="S::kjadala@purdue.edu::db687c12-7a26-4519-bac9-b9dc3b56fe08" providerId="AD" clId="Web-{8D52B441-B94D-D0B3-2972-6BA4B8E6DABF}" dt="2023-12-09T00:10:18.501" v="1874"/>
        <pc:sldMkLst>
          <pc:docMk/>
          <pc:sldMk cId="1385821514" sldId="298"/>
        </pc:sldMkLst>
        <pc:graphicFrameChg chg="mod modGraphic">
          <ac:chgData name="Kavyasri Jadala" userId="S::kjadala@purdue.edu::db687c12-7a26-4519-bac9-b9dc3b56fe08" providerId="AD" clId="Web-{8D52B441-B94D-D0B3-2972-6BA4B8E6DABF}" dt="2023-12-09T00:09:17.890" v="1869"/>
          <ac:graphicFrameMkLst>
            <pc:docMk/>
            <pc:sldMk cId="1385821514" sldId="298"/>
            <ac:graphicFrameMk id="5" creationId="{00CE97EF-1EE5-A674-CC29-BFCCD4DFEC70}"/>
          </ac:graphicFrameMkLst>
        </pc:graphicFrameChg>
      </pc:sldChg>
      <pc:sldChg chg="del">
        <pc:chgData name="Kavyasri Jadala" userId="S::kjadala@purdue.edu::db687c12-7a26-4519-bac9-b9dc3b56fe08" providerId="AD" clId="Web-{8D52B441-B94D-D0B3-2972-6BA4B8E6DABF}" dt="2023-12-09T00:15:24.102" v="1946"/>
        <pc:sldMkLst>
          <pc:docMk/>
          <pc:sldMk cId="2481724654" sldId="299"/>
        </pc:sldMkLst>
      </pc:sldChg>
      <pc:sldChg chg="addSp delSp modSp new">
        <pc:chgData name="Kavyasri Jadala" userId="S::kjadala@purdue.edu::db687c12-7a26-4519-bac9-b9dc3b56fe08" providerId="AD" clId="Web-{8D52B441-B94D-D0B3-2972-6BA4B8E6DABF}" dt="2023-12-09T01:27:52.780" v="2401"/>
        <pc:sldMkLst>
          <pc:docMk/>
          <pc:sldMk cId="3122111455" sldId="300"/>
        </pc:sldMkLst>
        <pc:spChg chg="mod">
          <ac:chgData name="Kavyasri Jadala" userId="S::kjadala@purdue.edu::db687c12-7a26-4519-bac9-b9dc3b56fe08" providerId="AD" clId="Web-{8D52B441-B94D-D0B3-2972-6BA4B8E6DABF}" dt="2023-12-09T00:32:20.921" v="2236" actId="20577"/>
          <ac:spMkLst>
            <pc:docMk/>
            <pc:sldMk cId="3122111455" sldId="300"/>
            <ac:spMk id="2" creationId="{C6327A6D-3AC2-6D8D-ED91-0C2490B79C0D}"/>
          </ac:spMkLst>
        </pc:spChg>
        <pc:spChg chg="del">
          <ac:chgData name="Kavyasri Jadala" userId="S::kjadala@purdue.edu::db687c12-7a26-4519-bac9-b9dc3b56fe08" providerId="AD" clId="Web-{8D52B441-B94D-D0B3-2972-6BA4B8E6DABF}" dt="2023-12-09T00:17:35.448" v="1948"/>
          <ac:spMkLst>
            <pc:docMk/>
            <pc:sldMk cId="3122111455" sldId="300"/>
            <ac:spMk id="3" creationId="{24D1C825-7B9D-DAD8-350A-D0D77CC3ECB8}"/>
          </ac:spMkLst>
        </pc:spChg>
        <pc:spChg chg="add mod">
          <ac:chgData name="Kavyasri Jadala" userId="S::kjadala@purdue.edu::db687c12-7a26-4519-bac9-b9dc3b56fe08" providerId="AD" clId="Web-{8D52B441-B94D-D0B3-2972-6BA4B8E6DABF}" dt="2023-12-09T00:24:50.099" v="2174" actId="20577"/>
          <ac:spMkLst>
            <pc:docMk/>
            <pc:sldMk cId="3122111455" sldId="300"/>
            <ac:spMk id="5" creationId="{D2E1D81B-78CC-AC81-2697-1E46AF21F206}"/>
          </ac:spMkLst>
        </pc:spChg>
        <pc:graphicFrameChg chg="add mod ord modGraphic">
          <ac:chgData name="Kavyasri Jadala" userId="S::kjadala@purdue.edu::db687c12-7a26-4519-bac9-b9dc3b56fe08" providerId="AD" clId="Web-{8D52B441-B94D-D0B3-2972-6BA4B8E6DABF}" dt="2023-12-09T01:27:52.780" v="2401"/>
          <ac:graphicFrameMkLst>
            <pc:docMk/>
            <pc:sldMk cId="3122111455" sldId="300"/>
            <ac:graphicFrameMk id="4" creationId="{A4352ABF-9E19-AEB8-DA64-BAFC9730F730}"/>
          </ac:graphicFrameMkLst>
        </pc:graphicFrameChg>
      </pc:sldChg>
      <pc:sldChg chg="modSp new add del">
        <pc:chgData name="Kavyasri Jadala" userId="S::kjadala@purdue.edu::db687c12-7a26-4519-bac9-b9dc3b56fe08" providerId="AD" clId="Web-{8D52B441-B94D-D0B3-2972-6BA4B8E6DABF}" dt="2023-12-09T00:24:19.582" v="2137"/>
        <pc:sldMkLst>
          <pc:docMk/>
          <pc:sldMk cId="555571676" sldId="301"/>
        </pc:sldMkLst>
        <pc:spChg chg="mod">
          <ac:chgData name="Kavyasri Jadala" userId="S::kjadala@purdue.edu::db687c12-7a26-4519-bac9-b9dc3b56fe08" providerId="AD" clId="Web-{8D52B441-B94D-D0B3-2972-6BA4B8E6DABF}" dt="2023-12-09T00:19:27.107" v="2094" actId="20577"/>
          <ac:spMkLst>
            <pc:docMk/>
            <pc:sldMk cId="555571676" sldId="301"/>
            <ac:spMk id="2" creationId="{EF2B54A3-6921-137D-67EC-8CFB0AC07798}"/>
          </ac:spMkLst>
        </pc:spChg>
      </pc:sldChg>
      <pc:sldChg chg="addSp delSp modSp new ord">
        <pc:chgData name="Kavyasri Jadala" userId="S::kjadala@purdue.edu::db687c12-7a26-4519-bac9-b9dc3b56fe08" providerId="AD" clId="Web-{8D52B441-B94D-D0B3-2972-6BA4B8E6DABF}" dt="2023-12-09T01:26:14.106" v="2381" actId="1076"/>
        <pc:sldMkLst>
          <pc:docMk/>
          <pc:sldMk cId="4106842424" sldId="302"/>
        </pc:sldMkLst>
        <pc:spChg chg="del">
          <ac:chgData name="Kavyasri Jadala" userId="S::kjadala@purdue.edu::db687c12-7a26-4519-bac9-b9dc3b56fe08" providerId="AD" clId="Web-{8D52B441-B94D-D0B3-2972-6BA4B8E6DABF}" dt="2023-12-09T00:36:31.099" v="2285"/>
          <ac:spMkLst>
            <pc:docMk/>
            <pc:sldMk cId="4106842424" sldId="302"/>
            <ac:spMk id="3" creationId="{C5A65E5F-C754-38C8-6F45-AAAA188F3D83}"/>
          </ac:spMkLst>
        </pc:spChg>
        <pc:spChg chg="mod">
          <ac:chgData name="Kavyasri Jadala" userId="S::kjadala@purdue.edu::db687c12-7a26-4519-bac9-b9dc3b56fe08" providerId="AD" clId="Web-{8D52B441-B94D-D0B3-2972-6BA4B8E6DABF}" dt="2023-12-09T00:32:40.140" v="2275" actId="20577"/>
          <ac:spMkLst>
            <pc:docMk/>
            <pc:sldMk cId="4106842424" sldId="302"/>
            <ac:spMk id="15" creationId="{DF3A5BBF-71AD-97C0-0631-940C0685B96D}"/>
          </ac:spMkLst>
        </pc:spChg>
        <pc:picChg chg="add mod">
          <ac:chgData name="Kavyasri Jadala" userId="S::kjadala@purdue.edu::db687c12-7a26-4519-bac9-b9dc3b56fe08" providerId="AD" clId="Web-{8D52B441-B94D-D0B3-2972-6BA4B8E6DABF}" dt="2023-12-09T01:26:14.106" v="2381" actId="1076"/>
          <ac:picMkLst>
            <pc:docMk/>
            <pc:sldMk cId="4106842424" sldId="302"/>
            <ac:picMk id="5" creationId="{AB50A894-65DA-5F7B-046B-6A6007C9F0DA}"/>
          </ac:picMkLst>
        </pc:picChg>
      </pc:sldChg>
      <pc:sldChg chg="modSp new ord">
        <pc:chgData name="Kavyasri Jadala" userId="S::kjadala@purdue.edu::db687c12-7a26-4519-bac9-b9dc3b56fe08" providerId="AD" clId="Web-{8D52B441-B94D-D0B3-2972-6BA4B8E6DABF}" dt="2023-12-09T00:39:10.493" v="2353" actId="20577"/>
        <pc:sldMkLst>
          <pc:docMk/>
          <pc:sldMk cId="1285468253" sldId="304"/>
        </pc:sldMkLst>
        <pc:spChg chg="mod">
          <ac:chgData name="Kavyasri Jadala" userId="S::kjadala@purdue.edu::db687c12-7a26-4519-bac9-b9dc3b56fe08" providerId="AD" clId="Web-{8D52B441-B94D-D0B3-2972-6BA4B8E6DABF}" dt="2023-12-09T00:39:10.493" v="2353" actId="20577"/>
          <ac:spMkLst>
            <pc:docMk/>
            <pc:sldMk cId="1285468253" sldId="304"/>
            <ac:spMk id="2" creationId="{A86FB0A4-C19E-848A-FEF9-0F8C275D0080}"/>
          </ac:spMkLst>
        </pc:spChg>
      </pc:sldChg>
      <pc:sldChg chg="delSp modSp">
        <pc:chgData name="Kavyasri Jadala" userId="S::kjadala@purdue.edu::db687c12-7a26-4519-bac9-b9dc3b56fe08" providerId="AD" clId="Web-{8D52B441-B94D-D0B3-2972-6BA4B8E6DABF}" dt="2023-12-09T01:01:06.852" v="2376" actId="20577"/>
        <pc:sldMkLst>
          <pc:docMk/>
          <pc:sldMk cId="936532409" sldId="306"/>
        </pc:sldMkLst>
        <pc:spChg chg="del mod">
          <ac:chgData name="Kavyasri Jadala" userId="S::kjadala@purdue.edu::db687c12-7a26-4519-bac9-b9dc3b56fe08" providerId="AD" clId="Web-{8D52B441-B94D-D0B3-2972-6BA4B8E6DABF}" dt="2023-12-09T01:00:21.148" v="2369"/>
          <ac:spMkLst>
            <pc:docMk/>
            <pc:sldMk cId="936532409" sldId="306"/>
            <ac:spMk id="5" creationId="{46E3FB0D-E1DB-6786-C698-E0DCB4DDBCAF}"/>
          </ac:spMkLst>
        </pc:spChg>
        <pc:spChg chg="mod">
          <ac:chgData name="Kavyasri Jadala" userId="S::kjadala@purdue.edu::db687c12-7a26-4519-bac9-b9dc3b56fe08" providerId="AD" clId="Web-{8D52B441-B94D-D0B3-2972-6BA4B8E6DABF}" dt="2023-12-09T01:00:43.102" v="2372" actId="20577"/>
          <ac:spMkLst>
            <pc:docMk/>
            <pc:sldMk cId="936532409" sldId="306"/>
            <ac:spMk id="13" creationId="{2157D5E2-E77E-0E16-B475-FF6102271545}"/>
          </ac:spMkLst>
        </pc:spChg>
        <pc:spChg chg="mod">
          <ac:chgData name="Kavyasri Jadala" userId="S::kjadala@purdue.edu::db687c12-7a26-4519-bac9-b9dc3b56fe08" providerId="AD" clId="Web-{8D52B441-B94D-D0B3-2972-6BA4B8E6DABF}" dt="2023-12-09T01:01:06.852" v="2376" actId="20577"/>
          <ac:spMkLst>
            <pc:docMk/>
            <pc:sldMk cId="936532409" sldId="306"/>
            <ac:spMk id="14" creationId="{2B439106-AA57-C39C-8CC8-6C9D2EA3A2E0}"/>
          </ac:spMkLst>
        </pc:spChg>
        <pc:spChg chg="mod">
          <ac:chgData name="Kavyasri Jadala" userId="S::kjadala@purdue.edu::db687c12-7a26-4519-bac9-b9dc3b56fe08" providerId="AD" clId="Web-{8D52B441-B94D-D0B3-2972-6BA4B8E6DABF}" dt="2023-12-09T01:00:23.945" v="2370" actId="1076"/>
          <ac:spMkLst>
            <pc:docMk/>
            <pc:sldMk cId="936532409" sldId="306"/>
            <ac:spMk id="16" creationId="{1AFF72AF-6566-C424-57DC-D2AB65692117}"/>
          </ac:spMkLst>
        </pc:spChg>
      </pc:sldChg>
      <pc:sldChg chg="addSp delSp modSp new">
        <pc:chgData name="Kavyasri Jadala" userId="S::kjadala@purdue.edu::db687c12-7a26-4519-bac9-b9dc3b56fe08" providerId="AD" clId="Web-{8D52B441-B94D-D0B3-2972-6BA4B8E6DABF}" dt="2023-12-09T01:29:16.453" v="2435" actId="20577"/>
        <pc:sldMkLst>
          <pc:docMk/>
          <pc:sldMk cId="2797670042" sldId="307"/>
        </pc:sldMkLst>
        <pc:spChg chg="add del mod">
          <ac:chgData name="Kavyasri Jadala" userId="S::kjadala@purdue.edu::db687c12-7a26-4519-bac9-b9dc3b56fe08" providerId="AD" clId="Web-{8D52B441-B94D-D0B3-2972-6BA4B8E6DABF}" dt="2023-12-09T01:29:16.453" v="2435" actId="20577"/>
          <ac:spMkLst>
            <pc:docMk/>
            <pc:sldMk cId="2797670042" sldId="307"/>
            <ac:spMk id="2" creationId="{4E7233FA-3683-5613-75C9-CC250932D0CC}"/>
          </ac:spMkLst>
        </pc:spChg>
        <pc:spChg chg="del">
          <ac:chgData name="Kavyasri Jadala" userId="S::kjadala@purdue.edu::db687c12-7a26-4519-bac9-b9dc3b56fe08" providerId="AD" clId="Web-{8D52B441-B94D-D0B3-2972-6BA4B8E6DABF}" dt="2023-12-09T01:28:59.984" v="2411"/>
          <ac:spMkLst>
            <pc:docMk/>
            <pc:sldMk cId="2797670042" sldId="307"/>
            <ac:spMk id="3" creationId="{120708FD-2DD0-96A2-FC11-5C774DC1A38F}"/>
          </ac:spMkLst>
        </pc:spChg>
      </pc:sldChg>
      <pc:sldChg chg="modSp">
        <pc:chgData name="Kavyasri Jadala" userId="S::kjadala@purdue.edu::db687c12-7a26-4519-bac9-b9dc3b56fe08" providerId="AD" clId="Web-{8D52B441-B94D-D0B3-2972-6BA4B8E6DABF}" dt="2023-12-09T02:02:44.063" v="2484"/>
        <pc:sldMkLst>
          <pc:docMk/>
          <pc:sldMk cId="3305870767" sldId="310"/>
        </pc:sldMkLst>
        <pc:graphicFrameChg chg="mod modGraphic">
          <ac:chgData name="Kavyasri Jadala" userId="S::kjadala@purdue.edu::db687c12-7a26-4519-bac9-b9dc3b56fe08" providerId="AD" clId="Web-{8D52B441-B94D-D0B3-2972-6BA4B8E6DABF}" dt="2023-12-09T02:02:44.063" v="2484"/>
          <ac:graphicFrameMkLst>
            <pc:docMk/>
            <pc:sldMk cId="3305870767" sldId="310"/>
            <ac:graphicFrameMk id="17" creationId="{C8AC1E13-7814-D6F5-78FD-FA2E0AC2B889}"/>
          </ac:graphicFrameMkLst>
        </pc:graphicFrameChg>
      </pc:sldChg>
    </pc:docChg>
  </pc:docChgLst>
  <pc:docChgLst>
    <pc:chgData name="Kavyasri Jadala" userId="S::kjadala@purdue.edu::db687c12-7a26-4519-bac9-b9dc3b56fe08" providerId="AD" clId="Web-{A1F702A3-9BF5-6091-EB06-9376FEB98583}"/>
    <pc:docChg chg="modSld">
      <pc:chgData name="Kavyasri Jadala" userId="S::kjadala@purdue.edu::db687c12-7a26-4519-bac9-b9dc3b56fe08" providerId="AD" clId="Web-{A1F702A3-9BF5-6091-EB06-9376FEB98583}" dt="2023-12-09T04:19:22.671" v="379"/>
      <pc:docMkLst>
        <pc:docMk/>
      </pc:docMkLst>
      <pc:sldChg chg="modSp">
        <pc:chgData name="Kavyasri Jadala" userId="S::kjadala@purdue.edu::db687c12-7a26-4519-bac9-b9dc3b56fe08" providerId="AD" clId="Web-{A1F702A3-9BF5-6091-EB06-9376FEB98583}" dt="2023-12-09T03:09:11.755" v="19" actId="20577"/>
        <pc:sldMkLst>
          <pc:docMk/>
          <pc:sldMk cId="3817894593" sldId="287"/>
        </pc:sldMkLst>
        <pc:spChg chg="mod">
          <ac:chgData name="Kavyasri Jadala" userId="S::kjadala@purdue.edu::db687c12-7a26-4519-bac9-b9dc3b56fe08" providerId="AD" clId="Web-{A1F702A3-9BF5-6091-EB06-9376FEB98583}" dt="2023-12-09T03:09:11.755" v="19" actId="20577"/>
          <ac:spMkLst>
            <pc:docMk/>
            <pc:sldMk cId="3817894593" sldId="287"/>
            <ac:spMk id="6" creationId="{2FB46110-1D59-D496-9658-D73333633F53}"/>
          </ac:spMkLst>
        </pc:spChg>
      </pc:sldChg>
      <pc:sldChg chg="addSp modSp">
        <pc:chgData name="Kavyasri Jadala" userId="S::kjadala@purdue.edu::db687c12-7a26-4519-bac9-b9dc3b56fe08" providerId="AD" clId="Web-{A1F702A3-9BF5-6091-EB06-9376FEB98583}" dt="2023-12-09T03:19:22.213" v="121"/>
        <pc:sldMkLst>
          <pc:docMk/>
          <pc:sldMk cId="1358254044" sldId="288"/>
        </pc:sldMkLst>
        <pc:spChg chg="mod">
          <ac:chgData name="Kavyasri Jadala" userId="S::kjadala@purdue.edu::db687c12-7a26-4519-bac9-b9dc3b56fe08" providerId="AD" clId="Web-{A1F702A3-9BF5-6091-EB06-9376FEB98583}" dt="2023-12-09T03:17:15.975" v="113" actId="1076"/>
          <ac:spMkLst>
            <pc:docMk/>
            <pc:sldMk cId="1358254044" sldId="288"/>
            <ac:spMk id="2" creationId="{F61166DD-EE44-73E6-82A8-EC4CE0DAA304}"/>
          </ac:spMkLst>
        </pc:spChg>
        <pc:spChg chg="add mod">
          <ac:chgData name="Kavyasri Jadala" userId="S::kjadala@purdue.edu::db687c12-7a26-4519-bac9-b9dc3b56fe08" providerId="AD" clId="Web-{A1F702A3-9BF5-6091-EB06-9376FEB98583}" dt="2023-12-09T03:17:04.490" v="112" actId="20577"/>
          <ac:spMkLst>
            <pc:docMk/>
            <pc:sldMk cId="1358254044" sldId="288"/>
            <ac:spMk id="3" creationId="{F808B605-7D6B-9658-FB09-E64C7406CA54}"/>
          </ac:spMkLst>
        </pc:spChg>
        <pc:spChg chg="mod">
          <ac:chgData name="Kavyasri Jadala" userId="S::kjadala@purdue.edu::db687c12-7a26-4519-bac9-b9dc3b56fe08" providerId="AD" clId="Web-{A1F702A3-9BF5-6091-EB06-9376FEB98583}" dt="2023-12-09T03:12:15.246" v="26" actId="14100"/>
          <ac:spMkLst>
            <pc:docMk/>
            <pc:sldMk cId="1358254044" sldId="288"/>
            <ac:spMk id="9" creationId="{857F6C75-5100-930C-0BC3-576B985758F8}"/>
          </ac:spMkLst>
        </pc:spChg>
        <pc:graphicFrameChg chg="mod modGraphic">
          <ac:chgData name="Kavyasri Jadala" userId="S::kjadala@purdue.edu::db687c12-7a26-4519-bac9-b9dc3b56fe08" providerId="AD" clId="Web-{A1F702A3-9BF5-6091-EB06-9376FEB98583}" dt="2023-12-09T03:16:01.050" v="83"/>
          <ac:graphicFrameMkLst>
            <pc:docMk/>
            <pc:sldMk cId="1358254044" sldId="288"/>
            <ac:graphicFrameMk id="5" creationId="{05D5CD89-9A5C-4E04-0ABC-25F9FFB7D1AC}"/>
          </ac:graphicFrameMkLst>
        </pc:graphicFrameChg>
        <pc:graphicFrameChg chg="mod modGraphic">
          <ac:chgData name="Kavyasri Jadala" userId="S::kjadala@purdue.edu::db687c12-7a26-4519-bac9-b9dc3b56fe08" providerId="AD" clId="Web-{A1F702A3-9BF5-6091-EB06-9376FEB98583}" dt="2023-12-09T03:19:22.213" v="121"/>
          <ac:graphicFrameMkLst>
            <pc:docMk/>
            <pc:sldMk cId="1358254044" sldId="288"/>
            <ac:graphicFrameMk id="11" creationId="{FE8BF94F-DDE4-8D48-E5A9-CEA9A4E977CF}"/>
          </ac:graphicFrameMkLst>
        </pc:graphicFrameChg>
      </pc:sldChg>
      <pc:sldChg chg="addSp delSp modSp">
        <pc:chgData name="Kavyasri Jadala" userId="S::kjadala@purdue.edu::db687c12-7a26-4519-bac9-b9dc3b56fe08" providerId="AD" clId="Web-{A1F702A3-9BF5-6091-EB06-9376FEB98583}" dt="2023-12-09T04:19:22.671" v="379"/>
        <pc:sldMkLst>
          <pc:docMk/>
          <pc:sldMk cId="4106842424" sldId="302"/>
        </pc:sldMkLst>
        <pc:spChg chg="mod">
          <ac:chgData name="Kavyasri Jadala" userId="S::kjadala@purdue.edu::db687c12-7a26-4519-bac9-b9dc3b56fe08" providerId="AD" clId="Web-{A1F702A3-9BF5-6091-EB06-9376FEB98583}" dt="2023-12-09T04:13:55.519" v="330" actId="1076"/>
          <ac:spMkLst>
            <pc:docMk/>
            <pc:sldMk cId="4106842424" sldId="302"/>
            <ac:spMk id="10" creationId="{C44124E3-D994-D557-E9E7-CD486C34D882}"/>
          </ac:spMkLst>
        </pc:spChg>
        <pc:spChg chg="del mod">
          <ac:chgData name="Kavyasri Jadala" userId="S::kjadala@purdue.edu::db687c12-7a26-4519-bac9-b9dc3b56fe08" providerId="AD" clId="Web-{A1F702A3-9BF5-6091-EB06-9376FEB98583}" dt="2023-12-09T04:12:15.577" v="295"/>
          <ac:spMkLst>
            <pc:docMk/>
            <pc:sldMk cId="4106842424" sldId="302"/>
            <ac:spMk id="12" creationId="{4A0A7660-4669-D3EA-8061-984B0161F437}"/>
          </ac:spMkLst>
        </pc:spChg>
        <pc:spChg chg="del">
          <ac:chgData name="Kavyasri Jadala" userId="S::kjadala@purdue.edu::db687c12-7a26-4519-bac9-b9dc3b56fe08" providerId="AD" clId="Web-{A1F702A3-9BF5-6091-EB06-9376FEB98583}" dt="2023-12-09T04:11:39.904" v="293"/>
          <ac:spMkLst>
            <pc:docMk/>
            <pc:sldMk cId="4106842424" sldId="302"/>
            <ac:spMk id="13" creationId="{653F34FE-EE03-D6F1-5BDA-FADDE3735BBA}"/>
          </ac:spMkLst>
        </pc:spChg>
        <pc:spChg chg="mod">
          <ac:chgData name="Kavyasri Jadala" userId="S::kjadala@purdue.edu::db687c12-7a26-4519-bac9-b9dc3b56fe08" providerId="AD" clId="Web-{A1F702A3-9BF5-6091-EB06-9376FEB98583}" dt="2023-12-09T04:14:17.676" v="336" actId="20577"/>
          <ac:spMkLst>
            <pc:docMk/>
            <pc:sldMk cId="4106842424" sldId="302"/>
            <ac:spMk id="15" creationId="{DF3A5BBF-71AD-97C0-0631-940C0685B96D}"/>
          </ac:spMkLst>
        </pc:spChg>
        <pc:spChg chg="add mod">
          <ac:chgData name="Kavyasri Jadala" userId="S::kjadala@purdue.edu::db687c12-7a26-4519-bac9-b9dc3b56fe08" providerId="AD" clId="Web-{A1F702A3-9BF5-6091-EB06-9376FEB98583}" dt="2023-12-09T04:11:31.951" v="292"/>
          <ac:spMkLst>
            <pc:docMk/>
            <pc:sldMk cId="4106842424" sldId="302"/>
            <ac:spMk id="17" creationId="{03565ECD-B177-ABB8-52B4-A6C8323A54BF}"/>
          </ac:spMkLst>
        </pc:spChg>
        <pc:spChg chg="mod">
          <ac:chgData name="Kavyasri Jadala" userId="S::kjadala@purdue.edu::db687c12-7a26-4519-bac9-b9dc3b56fe08" providerId="AD" clId="Web-{A1F702A3-9BF5-6091-EB06-9376FEB98583}" dt="2023-12-09T04:11:03.965" v="289" actId="1076"/>
          <ac:spMkLst>
            <pc:docMk/>
            <pc:sldMk cId="4106842424" sldId="302"/>
            <ac:spMk id="18" creationId="{33FDABFA-3B54-59F5-1545-E069D4820EA3}"/>
          </ac:spMkLst>
        </pc:spChg>
        <pc:grpChg chg="add mod">
          <ac:chgData name="Kavyasri Jadala" userId="S::kjadala@purdue.edu::db687c12-7a26-4519-bac9-b9dc3b56fe08" providerId="AD" clId="Web-{A1F702A3-9BF5-6091-EB06-9376FEB98583}" dt="2023-12-09T04:13:52.206" v="329" actId="1076"/>
          <ac:grpSpMkLst>
            <pc:docMk/>
            <pc:sldMk cId="4106842424" sldId="302"/>
            <ac:grpSpMk id="16" creationId="{015DEB31-0BCB-7000-D697-80226BBAA75C}"/>
          </ac:grpSpMkLst>
        </pc:grpChg>
        <pc:grpChg chg="add">
          <ac:chgData name="Kavyasri Jadala" userId="S::kjadala@purdue.edu::db687c12-7a26-4519-bac9-b9dc3b56fe08" providerId="AD" clId="Web-{A1F702A3-9BF5-6091-EB06-9376FEB98583}" dt="2023-12-09T04:19:22.671" v="379"/>
          <ac:grpSpMkLst>
            <pc:docMk/>
            <pc:sldMk cId="4106842424" sldId="302"/>
            <ac:grpSpMk id="181" creationId="{FC79FBBC-1C04-5743-7938-5D1A48604E94}"/>
          </ac:grpSpMkLst>
        </pc:grpChg>
        <pc:graphicFrameChg chg="mod">
          <ac:chgData name="Kavyasri Jadala" userId="S::kjadala@purdue.edu::db687c12-7a26-4519-bac9-b9dc3b56fe08" providerId="AD" clId="Web-{A1F702A3-9BF5-6091-EB06-9376FEB98583}" dt="2023-12-09T04:19:05.061" v="374" actId="1076"/>
          <ac:graphicFrameMkLst>
            <pc:docMk/>
            <pc:sldMk cId="4106842424" sldId="302"/>
            <ac:graphicFrameMk id="6" creationId="{D07B46C3-E20F-A239-44D3-AEB7F0D4A829}"/>
          </ac:graphicFrameMkLst>
        </pc:graphicFrameChg>
        <pc:graphicFrameChg chg="add del mod">
          <ac:chgData name="Kavyasri Jadala" userId="S::kjadala@purdue.edu::db687c12-7a26-4519-bac9-b9dc3b56fe08" providerId="AD" clId="Web-{A1F702A3-9BF5-6091-EB06-9376FEB98583}" dt="2023-12-09T04:12:33.047" v="299"/>
          <ac:graphicFrameMkLst>
            <pc:docMk/>
            <pc:sldMk cId="4106842424" sldId="302"/>
            <ac:graphicFrameMk id="8" creationId="{AEFA654E-0793-4405-528D-40B7E72B2E91}"/>
          </ac:graphicFrameMkLst>
        </pc:graphicFrameChg>
        <pc:graphicFrameChg chg="mod modGraphic">
          <ac:chgData name="Kavyasri Jadala" userId="S::kjadala@purdue.edu::db687c12-7a26-4519-bac9-b9dc3b56fe08" providerId="AD" clId="Web-{A1F702A3-9BF5-6091-EB06-9376FEB98583}" dt="2023-12-09T04:19:16.827" v="378" actId="1076"/>
          <ac:graphicFrameMkLst>
            <pc:docMk/>
            <pc:sldMk cId="4106842424" sldId="302"/>
            <ac:graphicFrameMk id="14" creationId="{8FF5694C-2266-BA1B-4B97-010406DC248D}"/>
          </ac:graphicFrameMkLst>
        </pc:graphicFrameChg>
        <pc:graphicFrameChg chg="add mod modGraphic">
          <ac:chgData name="Kavyasri Jadala" userId="S::kjadala@purdue.edu::db687c12-7a26-4519-bac9-b9dc3b56fe08" providerId="AD" clId="Web-{A1F702A3-9BF5-6091-EB06-9376FEB98583}" dt="2023-12-09T04:13:38.330" v="327" actId="1076"/>
          <ac:graphicFrameMkLst>
            <pc:docMk/>
            <pc:sldMk cId="4106842424" sldId="302"/>
            <ac:graphicFrameMk id="19" creationId="{C7F2680C-C88A-DF15-FEB1-6C8A1127CA98}"/>
          </ac:graphicFrameMkLst>
        </pc:graphicFrameChg>
        <pc:picChg chg="add del mod">
          <ac:chgData name="Kavyasri Jadala" userId="S::kjadala@purdue.edu::db687c12-7a26-4519-bac9-b9dc3b56fe08" providerId="AD" clId="Web-{A1F702A3-9BF5-6091-EB06-9376FEB98583}" dt="2023-12-09T04:17:39.339" v="364"/>
          <ac:picMkLst>
            <pc:docMk/>
            <pc:sldMk cId="4106842424" sldId="302"/>
            <ac:picMk id="143" creationId="{5B3B9A3E-A1CD-12BE-0B32-CF90E6519238}"/>
          </ac:picMkLst>
        </pc:picChg>
        <pc:picChg chg="add mod modCrop">
          <ac:chgData name="Kavyasri Jadala" userId="S::kjadala@purdue.edu::db687c12-7a26-4519-bac9-b9dc3b56fe08" providerId="AD" clId="Web-{A1F702A3-9BF5-6091-EB06-9376FEB98583}" dt="2023-12-09T04:17:46.230" v="367" actId="1076"/>
          <ac:picMkLst>
            <pc:docMk/>
            <pc:sldMk cId="4106842424" sldId="302"/>
            <ac:picMk id="144" creationId="{F1E950FE-3BF5-49B4-C7D0-6AA05E4AFB77}"/>
          </ac:picMkLst>
        </pc:picChg>
        <pc:picChg chg="add mod ord modCrop">
          <ac:chgData name="Kavyasri Jadala" userId="S::kjadala@purdue.edu::db687c12-7a26-4519-bac9-b9dc3b56fe08" providerId="AD" clId="Web-{A1F702A3-9BF5-6091-EB06-9376FEB98583}" dt="2023-12-09T04:18:20.872" v="373"/>
          <ac:picMkLst>
            <pc:docMk/>
            <pc:sldMk cId="4106842424" sldId="302"/>
            <ac:picMk id="145" creationId="{E10B28E8-2ED3-5438-BF7C-7D21FD8B46BB}"/>
          </ac:picMkLst>
        </pc:picChg>
        <pc:cxnChg chg="add del mod">
          <ac:chgData name="Kavyasri Jadala" userId="S::kjadala@purdue.edu::db687c12-7a26-4519-bac9-b9dc3b56fe08" providerId="AD" clId="Web-{A1F702A3-9BF5-6091-EB06-9376FEB98583}" dt="2023-12-09T04:16:47.291" v="356"/>
          <ac:cxnSpMkLst>
            <pc:docMk/>
            <pc:sldMk cId="4106842424" sldId="302"/>
            <ac:cxnSpMk id="78" creationId="{914BF6E5-7E71-F4D8-69DD-E24A02944717}"/>
          </ac:cxnSpMkLst>
        </pc:cxnChg>
        <pc:cxnChg chg="add del mod">
          <ac:chgData name="Kavyasri Jadala" userId="S::kjadala@purdue.edu::db687c12-7a26-4519-bac9-b9dc3b56fe08" providerId="AD" clId="Web-{A1F702A3-9BF5-6091-EB06-9376FEB98583}" dt="2023-12-09T04:16:40.837" v="351"/>
          <ac:cxnSpMkLst>
            <pc:docMk/>
            <pc:sldMk cId="4106842424" sldId="302"/>
            <ac:cxnSpMk id="79" creationId="{894E6F11-A7EA-CD6C-DEFA-B2545F2F7499}"/>
          </ac:cxnSpMkLst>
        </pc:cxnChg>
      </pc:sldChg>
      <pc:sldChg chg="addSp delSp modSp">
        <pc:chgData name="Kavyasri Jadala" userId="S::kjadala@purdue.edu::db687c12-7a26-4519-bac9-b9dc3b56fe08" providerId="AD" clId="Web-{A1F702A3-9BF5-6091-EB06-9376FEB98583}" dt="2023-12-09T03:08:36.379" v="17" actId="1076"/>
        <pc:sldMkLst>
          <pc:docMk/>
          <pc:sldMk cId="3305870767" sldId="310"/>
        </pc:sldMkLst>
        <pc:spChg chg="mod topLvl">
          <ac:chgData name="Kavyasri Jadala" userId="S::kjadala@purdue.edu::db687c12-7a26-4519-bac9-b9dc3b56fe08" providerId="AD" clId="Web-{A1F702A3-9BF5-6091-EB06-9376FEB98583}" dt="2023-12-09T03:07:42.065" v="9" actId="1076"/>
          <ac:spMkLst>
            <pc:docMk/>
            <pc:sldMk cId="3305870767" sldId="310"/>
            <ac:spMk id="6" creationId="{E6B892AF-67EA-C6AF-B498-B246E583A6DB}"/>
          </ac:spMkLst>
        </pc:spChg>
        <pc:spChg chg="mod topLvl">
          <ac:chgData name="Kavyasri Jadala" userId="S::kjadala@purdue.edu::db687c12-7a26-4519-bac9-b9dc3b56fe08" providerId="AD" clId="Web-{A1F702A3-9BF5-6091-EB06-9376FEB98583}" dt="2023-12-09T03:07:45.393" v="10" actId="1076"/>
          <ac:spMkLst>
            <pc:docMk/>
            <pc:sldMk cId="3305870767" sldId="310"/>
            <ac:spMk id="8" creationId="{9E43D5B8-1F11-8588-D707-2585AC25B583}"/>
          </ac:spMkLst>
        </pc:spChg>
        <pc:spChg chg="mod topLvl">
          <ac:chgData name="Kavyasri Jadala" userId="S::kjadala@purdue.edu::db687c12-7a26-4519-bac9-b9dc3b56fe08" providerId="AD" clId="Web-{A1F702A3-9BF5-6091-EB06-9376FEB98583}" dt="2023-12-09T03:08:01.784" v="13" actId="1076"/>
          <ac:spMkLst>
            <pc:docMk/>
            <pc:sldMk cId="3305870767" sldId="310"/>
            <ac:spMk id="10" creationId="{00B12AA0-C55E-8879-1345-B457B553D9BC}"/>
          </ac:spMkLst>
        </pc:spChg>
        <pc:grpChg chg="add del">
          <ac:chgData name="Kavyasri Jadala" userId="S::kjadala@purdue.edu::db687c12-7a26-4519-bac9-b9dc3b56fe08" providerId="AD" clId="Web-{A1F702A3-9BF5-6091-EB06-9376FEB98583}" dt="2023-12-09T03:07:16.314" v="2"/>
          <ac:grpSpMkLst>
            <pc:docMk/>
            <pc:sldMk cId="3305870767" sldId="310"/>
            <ac:grpSpMk id="18" creationId="{8B2C54FA-25C5-010C-7826-0DB3FC25802D}"/>
          </ac:grpSpMkLst>
        </pc:grpChg>
        <pc:graphicFrameChg chg="add mod">
          <ac:chgData name="Kavyasri Jadala" userId="S::kjadala@purdue.edu::db687c12-7a26-4519-bac9-b9dc3b56fe08" providerId="AD" clId="Web-{A1F702A3-9BF5-6091-EB06-9376FEB98583}" dt="2023-12-09T03:08:36.379" v="17" actId="1076"/>
          <ac:graphicFrameMkLst>
            <pc:docMk/>
            <pc:sldMk cId="3305870767" sldId="310"/>
            <ac:graphicFrameMk id="5" creationId="{20AD8A30-B420-FDB6-FAB6-32B665EDD63B}"/>
          </ac:graphicFrameMkLst>
        </pc:graphicFrameChg>
        <pc:graphicFrameChg chg="del">
          <ac:chgData name="Kavyasri Jadala" userId="S::kjadala@purdue.edu::db687c12-7a26-4519-bac9-b9dc3b56fe08" providerId="AD" clId="Web-{A1F702A3-9BF5-6091-EB06-9376FEB98583}" dt="2023-12-09T03:08:30.488" v="16"/>
          <ac:graphicFrameMkLst>
            <pc:docMk/>
            <pc:sldMk cId="3305870767" sldId="310"/>
            <ac:graphicFrameMk id="17" creationId="{C8AC1E13-7814-D6F5-78FD-FA2E0AC2B889}"/>
          </ac:graphicFrameMkLst>
        </pc:graphicFrameChg>
        <pc:picChg chg="add mod">
          <ac:chgData name="Kavyasri Jadala" userId="S::kjadala@purdue.edu::db687c12-7a26-4519-bac9-b9dc3b56fe08" providerId="AD" clId="Web-{A1F702A3-9BF5-6091-EB06-9376FEB98583}" dt="2023-12-09T03:07:34.642" v="7" actId="1076"/>
          <ac:picMkLst>
            <pc:docMk/>
            <pc:sldMk cId="3305870767" sldId="310"/>
            <ac:picMk id="3" creationId="{AC528445-2C0A-E42A-07B8-E7BCAD65C1B6}"/>
          </ac:picMkLst>
        </pc:picChg>
        <pc:picChg chg="del topLvl">
          <ac:chgData name="Kavyasri Jadala" userId="S::kjadala@purdue.edu::db687c12-7a26-4519-bac9-b9dc3b56fe08" providerId="AD" clId="Web-{A1F702A3-9BF5-6091-EB06-9376FEB98583}" dt="2023-12-09T03:07:18.454" v="3"/>
          <ac:picMkLst>
            <pc:docMk/>
            <pc:sldMk cId="3305870767" sldId="310"/>
            <ac:picMk id="15" creationId="{D88F862E-4B4E-6B32-EE1D-CD08722A38CC}"/>
          </ac:picMkLst>
        </pc:picChg>
      </pc:sldChg>
      <pc:sldChg chg="modSp">
        <pc:chgData name="Kavyasri Jadala" userId="S::kjadala@purdue.edu::db687c12-7a26-4519-bac9-b9dc3b56fe08" providerId="AD" clId="Web-{A1F702A3-9BF5-6091-EB06-9376FEB98583}" dt="2023-12-09T03:18:03.945" v="115" actId="1076"/>
        <pc:sldMkLst>
          <pc:docMk/>
          <pc:sldMk cId="655436220" sldId="312"/>
        </pc:sldMkLst>
        <pc:graphicFrameChg chg="mod">
          <ac:chgData name="Kavyasri Jadala" userId="S::kjadala@purdue.edu::db687c12-7a26-4519-bac9-b9dc3b56fe08" providerId="AD" clId="Web-{A1F702A3-9BF5-6091-EB06-9376FEB98583}" dt="2023-12-09T03:18:03.945" v="115" actId="1076"/>
          <ac:graphicFrameMkLst>
            <pc:docMk/>
            <pc:sldMk cId="655436220" sldId="312"/>
            <ac:graphicFrameMk id="4" creationId="{77770544-F3A8-9E5F-E421-7513935F9EB6}"/>
          </ac:graphicFrameMkLst>
        </pc:graphicFrameChg>
      </pc:sldChg>
    </pc:docChg>
  </pc:docChgLst>
  <pc:docChgLst>
    <pc:chgData name="Kavyasri Jadala" userId="S::kjadala@purdue.edu::db687c12-7a26-4519-bac9-b9dc3b56fe08" providerId="AD" clId="Web-{0D889835-CED1-EF11-1D88-A898D2E6CB73}"/>
    <pc:docChg chg="addSld delSld modSld">
      <pc:chgData name="Kavyasri Jadala" userId="S::kjadala@purdue.edu::db687c12-7a26-4519-bac9-b9dc3b56fe08" providerId="AD" clId="Web-{0D889835-CED1-EF11-1D88-A898D2E6CB73}" dt="2023-12-09T01:40:58.769" v="401" actId="1076"/>
      <pc:docMkLst>
        <pc:docMk/>
      </pc:docMkLst>
      <pc:sldChg chg="del">
        <pc:chgData name="Kavyasri Jadala" userId="S::kjadala@purdue.edu::db687c12-7a26-4519-bac9-b9dc3b56fe08" providerId="AD" clId="Web-{0D889835-CED1-EF11-1D88-A898D2E6CB73}" dt="2023-12-09T01:24:28.404" v="335"/>
        <pc:sldMkLst>
          <pc:docMk/>
          <pc:sldMk cId="322274769" sldId="282"/>
        </pc:sldMkLst>
      </pc:sldChg>
      <pc:sldChg chg="modSp">
        <pc:chgData name="Kavyasri Jadala" userId="S::kjadala@purdue.edu::db687c12-7a26-4519-bac9-b9dc3b56fe08" providerId="AD" clId="Web-{0D889835-CED1-EF11-1D88-A898D2E6CB73}" dt="2023-12-09T01:21:32.760" v="333"/>
        <pc:sldMkLst>
          <pc:docMk/>
          <pc:sldMk cId="2694440096" sldId="289"/>
        </pc:sldMkLst>
        <pc:spChg chg="mod">
          <ac:chgData name="Kavyasri Jadala" userId="S::kjadala@purdue.edu::db687c12-7a26-4519-bac9-b9dc3b56fe08" providerId="AD" clId="Web-{0D889835-CED1-EF11-1D88-A898D2E6CB73}" dt="2023-12-09T01:16:20.020" v="323" actId="1076"/>
          <ac:spMkLst>
            <pc:docMk/>
            <pc:sldMk cId="2694440096" sldId="289"/>
            <ac:spMk id="2" creationId="{D05BAA04-0656-814F-1F08-E9D66CC4BA07}"/>
          </ac:spMkLst>
        </pc:spChg>
        <pc:graphicFrameChg chg="mod modGraphic">
          <ac:chgData name="Kavyasri Jadala" userId="S::kjadala@purdue.edu::db687c12-7a26-4519-bac9-b9dc3b56fe08" providerId="AD" clId="Web-{0D889835-CED1-EF11-1D88-A898D2E6CB73}" dt="2023-12-09T01:21:32.760" v="333"/>
          <ac:graphicFrameMkLst>
            <pc:docMk/>
            <pc:sldMk cId="2694440096" sldId="289"/>
            <ac:graphicFrameMk id="7" creationId="{8BB4B768-6BE0-DBA7-BD45-226F22E6DF8A}"/>
          </ac:graphicFrameMkLst>
        </pc:graphicFrameChg>
        <pc:graphicFrameChg chg="mod">
          <ac:chgData name="Kavyasri Jadala" userId="S::kjadala@purdue.edu::db687c12-7a26-4519-bac9-b9dc3b56fe08" providerId="AD" clId="Web-{0D889835-CED1-EF11-1D88-A898D2E6CB73}" dt="2023-12-09T01:19:24.054" v="327" actId="1076"/>
          <ac:graphicFrameMkLst>
            <pc:docMk/>
            <pc:sldMk cId="2694440096" sldId="289"/>
            <ac:graphicFrameMk id="423" creationId="{73DC6BD3-023A-EED0-B026-4FC647309C60}"/>
          </ac:graphicFrameMkLst>
        </pc:graphicFrameChg>
      </pc:sldChg>
      <pc:sldChg chg="addSp delSp modSp">
        <pc:chgData name="Kavyasri Jadala" userId="S::kjadala@purdue.edu::db687c12-7a26-4519-bac9-b9dc3b56fe08" providerId="AD" clId="Web-{0D889835-CED1-EF11-1D88-A898D2E6CB73}" dt="2023-12-09T01:23:45.559" v="334" actId="20577"/>
        <pc:sldMkLst>
          <pc:docMk/>
          <pc:sldMk cId="936532409" sldId="306"/>
        </pc:sldMkLst>
        <pc:spChg chg="mod">
          <ac:chgData name="Kavyasri Jadala" userId="S::kjadala@purdue.edu::db687c12-7a26-4519-bac9-b9dc3b56fe08" providerId="AD" clId="Web-{0D889835-CED1-EF11-1D88-A898D2E6CB73}" dt="2023-12-09T01:16:08.597" v="320" actId="1076"/>
          <ac:spMkLst>
            <pc:docMk/>
            <pc:sldMk cId="936532409" sldId="306"/>
            <ac:spMk id="2" creationId="{138A756E-6875-6923-46ED-E57D0FA80E28}"/>
          </ac:spMkLst>
        </pc:spChg>
        <pc:spChg chg="mod">
          <ac:chgData name="Kavyasri Jadala" userId="S::kjadala@purdue.edu::db687c12-7a26-4519-bac9-b9dc3b56fe08" providerId="AD" clId="Web-{0D889835-CED1-EF11-1D88-A898D2E6CB73}" dt="2023-12-09T01:14:33.455" v="259" actId="1076"/>
          <ac:spMkLst>
            <pc:docMk/>
            <pc:sldMk cId="936532409" sldId="306"/>
            <ac:spMk id="3" creationId="{5F639FEF-A7CC-F65B-5D60-9EC4E6B079BF}"/>
          </ac:spMkLst>
        </pc:spChg>
        <pc:spChg chg="mod">
          <ac:chgData name="Kavyasri Jadala" userId="S::kjadala@purdue.edu::db687c12-7a26-4519-bac9-b9dc3b56fe08" providerId="AD" clId="Web-{0D889835-CED1-EF11-1D88-A898D2E6CB73}" dt="2023-12-09T01:14:33.502" v="260" actId="1076"/>
          <ac:spMkLst>
            <pc:docMk/>
            <pc:sldMk cId="936532409" sldId="306"/>
            <ac:spMk id="4" creationId="{71C379B6-1C3D-2579-BCE1-0C566CB35CC0}"/>
          </ac:spMkLst>
        </pc:spChg>
        <pc:spChg chg="mod">
          <ac:chgData name="Kavyasri Jadala" userId="S::kjadala@purdue.edu::db687c12-7a26-4519-bac9-b9dc3b56fe08" providerId="AD" clId="Web-{0D889835-CED1-EF11-1D88-A898D2E6CB73}" dt="2023-12-09T00:55:26.418" v="1" actId="1076"/>
          <ac:spMkLst>
            <pc:docMk/>
            <pc:sldMk cId="936532409" sldId="306"/>
            <ac:spMk id="5" creationId="{46E3FB0D-E1DB-6786-C698-E0DCB4DDBCAF}"/>
          </ac:spMkLst>
        </pc:spChg>
        <pc:spChg chg="mod">
          <ac:chgData name="Kavyasri Jadala" userId="S::kjadala@purdue.edu::db687c12-7a26-4519-bac9-b9dc3b56fe08" providerId="AD" clId="Web-{0D889835-CED1-EF11-1D88-A898D2E6CB73}" dt="2023-12-09T01:14:33.674" v="265" actId="1076"/>
          <ac:spMkLst>
            <pc:docMk/>
            <pc:sldMk cId="936532409" sldId="306"/>
            <ac:spMk id="6" creationId="{0228735C-AD42-44F7-067B-0D5043D3C05C}"/>
          </ac:spMkLst>
        </pc:spChg>
        <pc:spChg chg="add del">
          <ac:chgData name="Kavyasri Jadala" userId="S::kjadala@purdue.edu::db687c12-7a26-4519-bac9-b9dc3b56fe08" providerId="AD" clId="Web-{0D889835-CED1-EF11-1D88-A898D2E6CB73}" dt="2023-12-09T00:58:25.218" v="34"/>
          <ac:spMkLst>
            <pc:docMk/>
            <pc:sldMk cId="936532409" sldId="306"/>
            <ac:spMk id="7" creationId="{4882DF5E-FE8B-FA19-9730-2CA0CDFFCE57}"/>
          </ac:spMkLst>
        </pc:spChg>
        <pc:spChg chg="mod">
          <ac:chgData name="Kavyasri Jadala" userId="S::kjadala@purdue.edu::db687c12-7a26-4519-bac9-b9dc3b56fe08" providerId="AD" clId="Web-{0D889835-CED1-EF11-1D88-A898D2E6CB73}" dt="2023-12-09T01:23:45.559" v="334" actId="20577"/>
          <ac:spMkLst>
            <pc:docMk/>
            <pc:sldMk cId="936532409" sldId="306"/>
            <ac:spMk id="12" creationId="{68B15686-E82A-6495-A535-B8FF312BE0FE}"/>
          </ac:spMkLst>
        </pc:spChg>
        <pc:spChg chg="mod">
          <ac:chgData name="Kavyasri Jadala" userId="S::kjadala@purdue.edu::db687c12-7a26-4519-bac9-b9dc3b56fe08" providerId="AD" clId="Web-{0D889835-CED1-EF11-1D88-A898D2E6CB73}" dt="2023-12-09T01:14:33.783" v="268" actId="1076"/>
          <ac:spMkLst>
            <pc:docMk/>
            <pc:sldMk cId="936532409" sldId="306"/>
            <ac:spMk id="13" creationId="{2157D5E2-E77E-0E16-B475-FF6102271545}"/>
          </ac:spMkLst>
        </pc:spChg>
        <pc:spChg chg="mod">
          <ac:chgData name="Kavyasri Jadala" userId="S::kjadala@purdue.edu::db687c12-7a26-4519-bac9-b9dc3b56fe08" providerId="AD" clId="Web-{0D889835-CED1-EF11-1D88-A898D2E6CB73}" dt="2023-12-09T01:14:33.564" v="262" actId="1076"/>
          <ac:spMkLst>
            <pc:docMk/>
            <pc:sldMk cId="936532409" sldId="306"/>
            <ac:spMk id="14" creationId="{2B439106-AA57-C39C-8CC8-6C9D2EA3A2E0}"/>
          </ac:spMkLst>
        </pc:spChg>
        <pc:spChg chg="mod">
          <ac:chgData name="Kavyasri Jadala" userId="S::kjadala@purdue.edu::db687c12-7a26-4519-bac9-b9dc3b56fe08" providerId="AD" clId="Web-{0D889835-CED1-EF11-1D88-A898D2E6CB73}" dt="2023-12-09T01:14:33.596" v="263" actId="1076"/>
          <ac:spMkLst>
            <pc:docMk/>
            <pc:sldMk cId="936532409" sldId="306"/>
            <ac:spMk id="15" creationId="{EFAE281B-E2EF-EE03-7335-638A3D14D5AF}"/>
          </ac:spMkLst>
        </pc:spChg>
        <pc:spChg chg="mod">
          <ac:chgData name="Kavyasri Jadala" userId="S::kjadala@purdue.edu::db687c12-7a26-4519-bac9-b9dc3b56fe08" providerId="AD" clId="Web-{0D889835-CED1-EF11-1D88-A898D2E6CB73}" dt="2023-12-09T01:14:33.627" v="264" actId="1076"/>
          <ac:spMkLst>
            <pc:docMk/>
            <pc:sldMk cId="936532409" sldId="306"/>
            <ac:spMk id="16" creationId="{1AFF72AF-6566-C424-57DC-D2AB65692117}"/>
          </ac:spMkLst>
        </pc:spChg>
        <pc:spChg chg="mod">
          <ac:chgData name="Kavyasri Jadala" userId="S::kjadala@purdue.edu::db687c12-7a26-4519-bac9-b9dc3b56fe08" providerId="AD" clId="Web-{0D889835-CED1-EF11-1D88-A898D2E6CB73}" dt="2023-12-09T01:14:33.877" v="271" actId="1076"/>
          <ac:spMkLst>
            <pc:docMk/>
            <pc:sldMk cId="936532409" sldId="306"/>
            <ac:spMk id="17" creationId="{8BA16F61-083B-F4B7-8898-A8DDE9DA2763}"/>
          </ac:spMkLst>
        </pc:spChg>
        <pc:spChg chg="add mod">
          <ac:chgData name="Kavyasri Jadala" userId="S::kjadala@purdue.edu::db687c12-7a26-4519-bac9-b9dc3b56fe08" providerId="AD" clId="Web-{0D889835-CED1-EF11-1D88-A898D2E6CB73}" dt="2023-12-09T01:14:33.736" v="267" actId="1076"/>
          <ac:spMkLst>
            <pc:docMk/>
            <pc:sldMk cId="936532409" sldId="306"/>
            <ac:spMk id="18" creationId="{37258327-818F-4F16-7CBC-0C8992386043}"/>
          </ac:spMkLst>
        </pc:spChg>
        <pc:spChg chg="add mod">
          <ac:chgData name="Kavyasri Jadala" userId="S::kjadala@purdue.edu::db687c12-7a26-4519-bac9-b9dc3b56fe08" providerId="AD" clId="Web-{0D889835-CED1-EF11-1D88-A898D2E6CB73}" dt="2023-12-09T01:17:11.771" v="326" actId="20577"/>
          <ac:spMkLst>
            <pc:docMk/>
            <pc:sldMk cId="936532409" sldId="306"/>
            <ac:spMk id="19" creationId="{933879DF-BDC7-2B85-718D-3FE37ECB7C9B}"/>
          </ac:spMkLst>
        </pc:spChg>
        <pc:cxnChg chg="add del mod">
          <ac:chgData name="Kavyasri Jadala" userId="S::kjadala@purdue.edu::db687c12-7a26-4519-bac9-b9dc3b56fe08" providerId="AD" clId="Web-{0D889835-CED1-EF11-1D88-A898D2E6CB73}" dt="2023-12-09T01:14:33.705" v="266" actId="1076"/>
          <ac:cxnSpMkLst>
            <pc:docMk/>
            <pc:sldMk cId="936532409" sldId="306"/>
            <ac:cxnSpMk id="9" creationId="{782FC85F-475A-6EC7-251E-1EEC0CDD0EC3}"/>
          </ac:cxnSpMkLst>
        </pc:cxnChg>
        <pc:cxnChg chg="add mod">
          <ac:chgData name="Kavyasri Jadala" userId="S::kjadala@purdue.edu::db687c12-7a26-4519-bac9-b9dc3b56fe08" providerId="AD" clId="Web-{0D889835-CED1-EF11-1D88-A898D2E6CB73}" dt="2023-12-09T01:14:33.846" v="270" actId="1076"/>
          <ac:cxnSpMkLst>
            <pc:docMk/>
            <pc:sldMk cId="936532409" sldId="306"/>
            <ac:cxnSpMk id="10" creationId="{FECCC647-2360-7E6C-2D79-38C82C109A95}"/>
          </ac:cxnSpMkLst>
        </pc:cxnChg>
        <pc:cxnChg chg="add mod">
          <ac:chgData name="Kavyasri Jadala" userId="S::kjadala@purdue.edu::db687c12-7a26-4519-bac9-b9dc3b56fe08" providerId="AD" clId="Web-{0D889835-CED1-EF11-1D88-A898D2E6CB73}" dt="2023-12-09T01:14:33.814" v="269" actId="1076"/>
          <ac:cxnSpMkLst>
            <pc:docMk/>
            <pc:sldMk cId="936532409" sldId="306"/>
            <ac:cxnSpMk id="11" creationId="{6B9F6340-5EAD-712F-8A7B-1753E71628A1}"/>
          </ac:cxnSpMkLst>
        </pc:cxnChg>
      </pc:sldChg>
      <pc:sldChg chg="addSp delSp modSp add del mod replId setBg">
        <pc:chgData name="Kavyasri Jadala" userId="S::kjadala@purdue.edu::db687c12-7a26-4519-bac9-b9dc3b56fe08" providerId="AD" clId="Web-{0D889835-CED1-EF11-1D88-A898D2E6CB73}" dt="2023-12-09T01:37:46.984" v="376"/>
        <pc:sldMkLst>
          <pc:docMk/>
          <pc:sldMk cId="1344652875" sldId="308"/>
        </pc:sldMkLst>
        <pc:spChg chg="add del">
          <ac:chgData name="Kavyasri Jadala" userId="S::kjadala@purdue.edu::db687c12-7a26-4519-bac9-b9dc3b56fe08" providerId="AD" clId="Web-{0D889835-CED1-EF11-1D88-A898D2E6CB73}" dt="2023-12-09T01:35:33.794" v="371"/>
          <ac:spMkLst>
            <pc:docMk/>
            <pc:sldMk cId="1344652875" sldId="308"/>
            <ac:spMk id="2" creationId="{32E808A2-9585-982B-6D79-939F8AA5DE34}"/>
          </ac:spMkLst>
        </pc:spChg>
        <pc:spChg chg="add del mod replId">
          <ac:chgData name="Kavyasri Jadala" userId="S::kjadala@purdue.edu::db687c12-7a26-4519-bac9-b9dc3b56fe08" providerId="AD" clId="Web-{0D889835-CED1-EF11-1D88-A898D2E6CB73}" dt="2023-12-09T01:35:33.794" v="372"/>
          <ac:spMkLst>
            <pc:docMk/>
            <pc:sldMk cId="1344652875" sldId="308"/>
            <ac:spMk id="2" creationId="{D05BAA04-0656-814F-1F08-E9D66CC4BA07}"/>
          </ac:spMkLst>
        </pc:spChg>
        <pc:spChg chg="add del mod">
          <ac:chgData name="Kavyasri Jadala" userId="S::kjadala@purdue.edu::db687c12-7a26-4519-bac9-b9dc3b56fe08" providerId="AD" clId="Web-{0D889835-CED1-EF11-1D88-A898D2E6CB73}" dt="2023-12-09T01:35:33.794" v="371"/>
          <ac:spMkLst>
            <pc:docMk/>
            <pc:sldMk cId="1344652875" sldId="308"/>
            <ac:spMk id="472" creationId="{821DFC24-B64D-AD02-A7C5-5D6854E2844F}"/>
          </ac:spMkLst>
        </pc:spChg>
        <pc:spChg chg="add del mod replId">
          <ac:chgData name="Kavyasri Jadala" userId="S::kjadala@purdue.edu::db687c12-7a26-4519-bac9-b9dc3b56fe08" providerId="AD" clId="Web-{0D889835-CED1-EF11-1D88-A898D2E6CB73}" dt="2023-12-09T01:37:41.890" v="375"/>
          <ac:spMkLst>
            <pc:docMk/>
            <pc:sldMk cId="1344652875" sldId="308"/>
            <ac:spMk id="472" creationId="{B3B2B80D-F483-25F0-F4C7-D13C675CA600}"/>
          </ac:spMkLst>
        </pc:spChg>
        <pc:spChg chg="add del mod">
          <ac:chgData name="Kavyasri Jadala" userId="S::kjadala@purdue.edu::db687c12-7a26-4519-bac9-b9dc3b56fe08" providerId="AD" clId="Web-{0D889835-CED1-EF11-1D88-A898D2E6CB73}" dt="2023-12-09T01:35:33.794" v="371"/>
          <ac:spMkLst>
            <pc:docMk/>
            <pc:sldMk cId="1344652875" sldId="308"/>
            <ac:spMk id="473" creationId="{936A09C3-3EC4-4F75-C76C-342CB6281A3A}"/>
          </ac:spMkLst>
        </pc:spChg>
        <pc:spChg chg="add del mod replId">
          <ac:chgData name="Kavyasri Jadala" userId="S::kjadala@purdue.edu::db687c12-7a26-4519-bac9-b9dc3b56fe08" providerId="AD" clId="Web-{0D889835-CED1-EF11-1D88-A898D2E6CB73}" dt="2023-12-09T01:35:33.794" v="372"/>
          <ac:spMkLst>
            <pc:docMk/>
            <pc:sldMk cId="1344652875" sldId="308"/>
            <ac:spMk id="473" creationId="{E2B4DD38-E71E-777F-4FCF-F2C381EC1032}"/>
          </ac:spMkLst>
        </pc:spChg>
        <pc:spChg chg="add del mod replId">
          <ac:chgData name="Kavyasri Jadala" userId="S::kjadala@purdue.edu::db687c12-7a26-4519-bac9-b9dc3b56fe08" providerId="AD" clId="Web-{0D889835-CED1-EF11-1D88-A898D2E6CB73}" dt="2023-12-09T01:35:34.872" v="373" actId="1076"/>
          <ac:spMkLst>
            <pc:docMk/>
            <pc:sldMk cId="1344652875" sldId="308"/>
            <ac:spMk id="474" creationId="{795BCCDD-F8CD-18C0-700B-3D15CA8CEC9D}"/>
          </ac:spMkLst>
        </pc:spChg>
        <pc:spChg chg="add del mod">
          <ac:chgData name="Kavyasri Jadala" userId="S::kjadala@purdue.edu::db687c12-7a26-4519-bac9-b9dc3b56fe08" providerId="AD" clId="Web-{0D889835-CED1-EF11-1D88-A898D2E6CB73}" dt="2023-12-09T01:35:33.794" v="371"/>
          <ac:spMkLst>
            <pc:docMk/>
            <pc:sldMk cId="1344652875" sldId="308"/>
            <ac:spMk id="474" creationId="{AD081699-CABD-B084-AF02-DB52808AF875}"/>
          </ac:spMkLst>
        </pc:spChg>
        <pc:spChg chg="add del">
          <ac:chgData name="Kavyasri Jadala" userId="S::kjadala@purdue.edu::db687c12-7a26-4519-bac9-b9dc3b56fe08" providerId="AD" clId="Web-{0D889835-CED1-EF11-1D88-A898D2E6CB73}" dt="2023-12-09T01:35:33.794" v="371"/>
          <ac:spMkLst>
            <pc:docMk/>
            <pc:sldMk cId="1344652875" sldId="308"/>
            <ac:spMk id="479" creationId="{BACC6370-2D7E-4714-9D71-7542949D7D5D}"/>
          </ac:spMkLst>
        </pc:spChg>
        <pc:spChg chg="add del">
          <ac:chgData name="Kavyasri Jadala" userId="S::kjadala@purdue.edu::db687c12-7a26-4519-bac9-b9dc3b56fe08" providerId="AD" clId="Web-{0D889835-CED1-EF11-1D88-A898D2E6CB73}" dt="2023-12-09T01:35:33.794" v="371"/>
          <ac:spMkLst>
            <pc:docMk/>
            <pc:sldMk cId="1344652875" sldId="308"/>
            <ac:spMk id="481" creationId="{F68B3F68-107C-434F-AA38-110D5EA91B85}"/>
          </ac:spMkLst>
        </pc:spChg>
        <pc:spChg chg="add del">
          <ac:chgData name="Kavyasri Jadala" userId="S::kjadala@purdue.edu::db687c12-7a26-4519-bac9-b9dc3b56fe08" providerId="AD" clId="Web-{0D889835-CED1-EF11-1D88-A898D2E6CB73}" dt="2023-12-09T01:35:33.794" v="371"/>
          <ac:spMkLst>
            <pc:docMk/>
            <pc:sldMk cId="1344652875" sldId="308"/>
            <ac:spMk id="483" creationId="{AAD0DBB9-1A4B-4391-81D4-CB19F9AB918A}"/>
          </ac:spMkLst>
        </pc:spChg>
        <pc:spChg chg="add del">
          <ac:chgData name="Kavyasri Jadala" userId="S::kjadala@purdue.edu::db687c12-7a26-4519-bac9-b9dc3b56fe08" providerId="AD" clId="Web-{0D889835-CED1-EF11-1D88-A898D2E6CB73}" dt="2023-12-09T01:35:33.794" v="371"/>
          <ac:spMkLst>
            <pc:docMk/>
            <pc:sldMk cId="1344652875" sldId="308"/>
            <ac:spMk id="485" creationId="{063BBA22-50EA-4C4D-BE05-F1CE4E63AA56}"/>
          </ac:spMkLst>
        </pc:spChg>
        <pc:graphicFrameChg chg="del mod">
          <ac:chgData name="Kavyasri Jadala" userId="S::kjadala@purdue.edu::db687c12-7a26-4519-bac9-b9dc3b56fe08" providerId="AD" clId="Web-{0D889835-CED1-EF11-1D88-A898D2E6CB73}" dt="2023-12-09T01:33:30.635" v="343"/>
          <ac:graphicFrameMkLst>
            <pc:docMk/>
            <pc:sldMk cId="1344652875" sldId="308"/>
            <ac:graphicFrameMk id="7" creationId="{8BB4B768-6BE0-DBA7-BD45-226F22E6DF8A}"/>
          </ac:graphicFrameMkLst>
        </pc:graphicFrameChg>
        <pc:graphicFrameChg chg="add del">
          <ac:chgData name="Kavyasri Jadala" userId="S::kjadala@purdue.edu::db687c12-7a26-4519-bac9-b9dc3b56fe08" providerId="AD" clId="Web-{0D889835-CED1-EF11-1D88-A898D2E6CB73}" dt="2023-12-09T01:35:33.794" v="371"/>
          <ac:graphicFrameMkLst>
            <pc:docMk/>
            <pc:sldMk cId="1344652875" sldId="308"/>
            <ac:graphicFrameMk id="423" creationId="{55159C5B-6CA6-6705-E8A5-D35F8C693B60}"/>
          </ac:graphicFrameMkLst>
        </pc:graphicFrameChg>
        <pc:graphicFrameChg chg="add del mod replId">
          <ac:chgData name="Kavyasri Jadala" userId="S::kjadala@purdue.edu::db687c12-7a26-4519-bac9-b9dc3b56fe08" providerId="AD" clId="Web-{0D889835-CED1-EF11-1D88-A898D2E6CB73}" dt="2023-12-09T01:35:33.794" v="372"/>
          <ac:graphicFrameMkLst>
            <pc:docMk/>
            <pc:sldMk cId="1344652875" sldId="308"/>
            <ac:graphicFrameMk id="423" creationId="{73DC6BD3-023A-EED0-B026-4FC647309C60}"/>
          </ac:graphicFrameMkLst>
        </pc:graphicFrameChg>
        <pc:picChg chg="add del mod replId">
          <ac:chgData name="Kavyasri Jadala" userId="S::kjadala@purdue.edu::db687c12-7a26-4519-bac9-b9dc3b56fe08" providerId="AD" clId="Web-{0D889835-CED1-EF11-1D88-A898D2E6CB73}" dt="2023-12-09T01:37:40.312" v="374"/>
          <ac:picMkLst>
            <pc:docMk/>
            <pc:sldMk cId="1344652875" sldId="308"/>
            <ac:picMk id="18" creationId="{9F8BABB4-F231-A571-CC87-6D1302A2F9C8}"/>
          </ac:picMkLst>
        </pc:picChg>
        <pc:picChg chg="add del mod">
          <ac:chgData name="Kavyasri Jadala" userId="S::kjadala@purdue.edu::db687c12-7a26-4519-bac9-b9dc3b56fe08" providerId="AD" clId="Web-{0D889835-CED1-EF11-1D88-A898D2E6CB73}" dt="2023-12-09T01:35:33.794" v="371"/>
          <ac:picMkLst>
            <pc:docMk/>
            <pc:sldMk cId="1344652875" sldId="308"/>
            <ac:picMk id="18" creationId="{D99D0FC0-1C41-2F1E-4A45-65577592CCD5}"/>
          </ac:picMkLst>
        </pc:picChg>
      </pc:sldChg>
      <pc:sldChg chg="addSp delSp modSp new">
        <pc:chgData name="Kavyasri Jadala" userId="S::kjadala@purdue.edu::db687c12-7a26-4519-bac9-b9dc3b56fe08" providerId="AD" clId="Web-{0D889835-CED1-EF11-1D88-A898D2E6CB73}" dt="2023-12-09T01:40:58.769" v="401" actId="1076"/>
        <pc:sldMkLst>
          <pc:docMk/>
          <pc:sldMk cId="1039605756" sldId="309"/>
        </pc:sldMkLst>
        <pc:spChg chg="add del">
          <ac:chgData name="Kavyasri Jadala" userId="S::kjadala@purdue.edu::db687c12-7a26-4519-bac9-b9dc3b56fe08" providerId="AD" clId="Web-{0D889835-CED1-EF11-1D88-A898D2E6CB73}" dt="2023-12-09T01:30:21.319" v="340"/>
          <ac:spMkLst>
            <pc:docMk/>
            <pc:sldMk cId="1039605756" sldId="309"/>
            <ac:spMk id="3" creationId="{E57EA005-0916-641E-CD03-F5B88595C49A}"/>
          </ac:spMkLst>
        </pc:spChg>
        <pc:spChg chg="add del mod">
          <ac:chgData name="Kavyasri Jadala" userId="S::kjadala@purdue.edu::db687c12-7a26-4519-bac9-b9dc3b56fe08" providerId="AD" clId="Web-{0D889835-CED1-EF11-1D88-A898D2E6CB73}" dt="2023-12-09T01:37:51.437" v="377"/>
          <ac:spMkLst>
            <pc:docMk/>
            <pc:sldMk cId="1039605756" sldId="309"/>
            <ac:spMk id="7" creationId="{CD163CC9-5B6F-F659-697F-E41BD15108BC}"/>
          </ac:spMkLst>
        </pc:spChg>
        <pc:spChg chg="add del">
          <ac:chgData name="Kavyasri Jadala" userId="S::kjadala@purdue.edu::db687c12-7a26-4519-bac9-b9dc3b56fe08" providerId="AD" clId="Web-{0D889835-CED1-EF11-1D88-A898D2E6CB73}" dt="2023-12-09T01:38:37.907" v="379"/>
          <ac:spMkLst>
            <pc:docMk/>
            <pc:sldMk cId="1039605756" sldId="309"/>
            <ac:spMk id="8" creationId="{6D6767A2-7219-4FDA-C716-C99235486D88}"/>
          </ac:spMkLst>
        </pc:spChg>
        <pc:spChg chg="add">
          <ac:chgData name="Kavyasri Jadala" userId="S::kjadala@purdue.edu::db687c12-7a26-4519-bac9-b9dc3b56fe08" providerId="AD" clId="Web-{0D889835-CED1-EF11-1D88-A898D2E6CB73}" dt="2023-12-09T01:39:11.673" v="380"/>
          <ac:spMkLst>
            <pc:docMk/>
            <pc:sldMk cId="1039605756" sldId="309"/>
            <ac:spMk id="9" creationId="{CA0D578E-3881-2EB4-1902-C7094C9103D5}"/>
          </ac:spMkLst>
        </pc:spChg>
        <pc:spChg chg="add mod">
          <ac:chgData name="Kavyasri Jadala" userId="S::kjadala@purdue.edu::db687c12-7a26-4519-bac9-b9dc3b56fe08" providerId="AD" clId="Web-{0D889835-CED1-EF11-1D88-A898D2E6CB73}" dt="2023-12-09T01:40:58.769" v="401" actId="1076"/>
          <ac:spMkLst>
            <pc:docMk/>
            <pc:sldMk cId="1039605756" sldId="309"/>
            <ac:spMk id="10" creationId="{40CBDF47-B99D-DA85-052A-E2097FCFE47D}"/>
          </ac:spMkLst>
        </pc:spChg>
        <pc:spChg chg="add mod">
          <ac:chgData name="Kavyasri Jadala" userId="S::kjadala@purdue.edu::db687c12-7a26-4519-bac9-b9dc3b56fe08" providerId="AD" clId="Web-{0D889835-CED1-EF11-1D88-A898D2E6CB73}" dt="2023-12-09T01:40:50.347" v="400" actId="1076"/>
          <ac:spMkLst>
            <pc:docMk/>
            <pc:sldMk cId="1039605756" sldId="309"/>
            <ac:spMk id="11" creationId="{6BD97E14-23DF-02E8-336D-00D561B0CED6}"/>
          </ac:spMkLst>
        </pc:spChg>
        <pc:spChg chg="add mod">
          <ac:chgData name="Kavyasri Jadala" userId="S::kjadala@purdue.edu::db687c12-7a26-4519-bac9-b9dc3b56fe08" providerId="AD" clId="Web-{0D889835-CED1-EF11-1D88-A898D2E6CB73}" dt="2023-12-09T01:40:47.597" v="399" actId="1076"/>
          <ac:spMkLst>
            <pc:docMk/>
            <pc:sldMk cId="1039605756" sldId="309"/>
            <ac:spMk id="12" creationId="{21C401A0-D259-2725-2B59-0BE97CFC2BFE}"/>
          </ac:spMkLst>
        </pc:spChg>
        <pc:spChg chg="add mod">
          <ac:chgData name="Kavyasri Jadala" userId="S::kjadala@purdue.edu::db687c12-7a26-4519-bac9-b9dc3b56fe08" providerId="AD" clId="Web-{0D889835-CED1-EF11-1D88-A898D2E6CB73}" dt="2023-12-09T01:40:44.519" v="398" actId="1076"/>
          <ac:spMkLst>
            <pc:docMk/>
            <pc:sldMk cId="1039605756" sldId="309"/>
            <ac:spMk id="13" creationId="{A3FD91C2-2D91-E3F8-5F63-5996AD18C31C}"/>
          </ac:spMkLst>
        </pc:spChg>
        <pc:spChg chg="add mod">
          <ac:chgData name="Kavyasri Jadala" userId="S::kjadala@purdue.edu::db687c12-7a26-4519-bac9-b9dc3b56fe08" providerId="AD" clId="Web-{0D889835-CED1-EF11-1D88-A898D2E6CB73}" dt="2023-12-09T01:40:30.143" v="394" actId="1076"/>
          <ac:spMkLst>
            <pc:docMk/>
            <pc:sldMk cId="1039605756" sldId="309"/>
            <ac:spMk id="14" creationId="{283EB416-5747-7AAC-4276-7655D8A64C45}"/>
          </ac:spMkLst>
        </pc:spChg>
        <pc:spChg chg="add mod">
          <ac:chgData name="Kavyasri Jadala" userId="S::kjadala@purdue.edu::db687c12-7a26-4519-bac9-b9dc3b56fe08" providerId="AD" clId="Web-{0D889835-CED1-EF11-1D88-A898D2E6CB73}" dt="2023-12-09T01:39:41.596" v="387" actId="1076"/>
          <ac:spMkLst>
            <pc:docMk/>
            <pc:sldMk cId="1039605756" sldId="309"/>
            <ac:spMk id="15" creationId="{5D4B0805-9DC9-FA91-B3DF-253CBDC3F1CF}"/>
          </ac:spMkLst>
        </pc:spChg>
        <pc:picChg chg="add del mod ord">
          <ac:chgData name="Kavyasri Jadala" userId="S::kjadala@purdue.edu::db687c12-7a26-4519-bac9-b9dc3b56fe08" providerId="AD" clId="Web-{0D889835-CED1-EF11-1D88-A898D2E6CB73}" dt="2023-12-09T01:30:11.335" v="339"/>
          <ac:picMkLst>
            <pc:docMk/>
            <pc:sldMk cId="1039605756" sldId="309"/>
            <ac:picMk id="4" creationId="{BAE33C6F-0622-9AE2-3153-0FEC7CC4758B}"/>
          </ac:picMkLst>
        </pc:picChg>
        <pc:picChg chg="add del mod ord">
          <ac:chgData name="Kavyasri Jadala" userId="S::kjadala@purdue.edu::db687c12-7a26-4519-bac9-b9dc3b56fe08" providerId="AD" clId="Web-{0D889835-CED1-EF11-1D88-A898D2E6CB73}" dt="2023-12-09T01:30:31.851" v="341"/>
          <ac:picMkLst>
            <pc:docMk/>
            <pc:sldMk cId="1039605756" sldId="309"/>
            <ac:picMk id="5" creationId="{355AC901-5719-3705-FAA1-9D30EA724FA9}"/>
          </ac:picMkLst>
        </pc:picChg>
      </pc:sldChg>
    </pc:docChg>
  </pc:docChgLst>
  <pc:docChgLst>
    <pc:chgData name="Kavyasri Jadala" userId="S::kjadala@purdue.edu::db687c12-7a26-4519-bac9-b9dc3b56fe08" providerId="AD" clId="Web-{E6781615-CFC9-154E-FF98-261D5FA8813C}"/>
    <pc:docChg chg="modSld">
      <pc:chgData name="Kavyasri Jadala" userId="S::kjadala@purdue.edu::db687c12-7a26-4519-bac9-b9dc3b56fe08" providerId="AD" clId="Web-{E6781615-CFC9-154E-FF98-261D5FA8813C}" dt="2023-12-09T00:10:08.142" v="237" actId="20577"/>
      <pc:docMkLst>
        <pc:docMk/>
      </pc:docMkLst>
      <pc:sldChg chg="addSp delSp modSp">
        <pc:chgData name="Kavyasri Jadala" userId="S::kjadala@purdue.edu::db687c12-7a26-4519-bac9-b9dc3b56fe08" providerId="AD" clId="Web-{E6781615-CFC9-154E-FF98-261D5FA8813C}" dt="2023-12-09T00:10:08.142" v="237" actId="20577"/>
        <pc:sldMkLst>
          <pc:docMk/>
          <pc:sldMk cId="4128456848" sldId="270"/>
        </pc:sldMkLst>
        <pc:spChg chg="add mod">
          <ac:chgData name="Kavyasri Jadala" userId="S::kjadala@purdue.edu::db687c12-7a26-4519-bac9-b9dc3b56fe08" providerId="AD" clId="Web-{E6781615-CFC9-154E-FF98-261D5FA8813C}" dt="2023-12-08T23:53:50.269" v="118"/>
          <ac:spMkLst>
            <pc:docMk/>
            <pc:sldMk cId="4128456848" sldId="270"/>
            <ac:spMk id="3" creationId="{C76AAC84-AA53-1B68-200D-8D7CEE8C72D2}"/>
          </ac:spMkLst>
        </pc:spChg>
        <pc:spChg chg="mod">
          <ac:chgData name="Kavyasri Jadala" userId="S::kjadala@purdue.edu::db687c12-7a26-4519-bac9-b9dc3b56fe08" providerId="AD" clId="Web-{E6781615-CFC9-154E-FF98-261D5FA8813C}" dt="2023-12-09T00:10:08.142" v="237" actId="20577"/>
          <ac:spMkLst>
            <pc:docMk/>
            <pc:sldMk cId="4128456848" sldId="270"/>
            <ac:spMk id="6" creationId="{374C642C-2235-5994-54F5-B225AA42C67F}"/>
          </ac:spMkLst>
        </pc:spChg>
        <pc:spChg chg="mod">
          <ac:chgData name="Kavyasri Jadala" userId="S::kjadala@purdue.edu::db687c12-7a26-4519-bac9-b9dc3b56fe08" providerId="AD" clId="Web-{E6781615-CFC9-154E-FF98-261D5FA8813C}" dt="2023-12-08T23:50:49.967" v="95" actId="14100"/>
          <ac:spMkLst>
            <pc:docMk/>
            <pc:sldMk cId="4128456848" sldId="270"/>
            <ac:spMk id="29" creationId="{F5D9563E-2CB5-9BF5-468F-1D7D5AE48E82}"/>
          </ac:spMkLst>
        </pc:spChg>
        <pc:spChg chg="del">
          <ac:chgData name="Kavyasri Jadala" userId="S::kjadala@purdue.edu::db687c12-7a26-4519-bac9-b9dc3b56fe08" providerId="AD" clId="Web-{E6781615-CFC9-154E-FF98-261D5FA8813C}" dt="2023-12-08T23:43:09.033" v="8"/>
          <ac:spMkLst>
            <pc:docMk/>
            <pc:sldMk cId="4128456848" sldId="270"/>
            <ac:spMk id="30" creationId="{F89AE3AF-075E-B75C-89C2-3DCE020070D5}"/>
          </ac:spMkLst>
        </pc:spChg>
        <pc:spChg chg="mod">
          <ac:chgData name="Kavyasri Jadala" userId="S::kjadala@purdue.edu::db687c12-7a26-4519-bac9-b9dc3b56fe08" providerId="AD" clId="Web-{E6781615-CFC9-154E-FF98-261D5FA8813C}" dt="2023-12-08T23:51:26.343" v="107" actId="1076"/>
          <ac:spMkLst>
            <pc:docMk/>
            <pc:sldMk cId="4128456848" sldId="270"/>
            <ac:spMk id="31" creationId="{F79CDC22-F15A-73A9-D065-44B4A72F10D9}"/>
          </ac:spMkLst>
        </pc:spChg>
        <pc:spChg chg="mod">
          <ac:chgData name="Kavyasri Jadala" userId="S::kjadala@purdue.edu::db687c12-7a26-4519-bac9-b9dc3b56fe08" providerId="AD" clId="Web-{E6781615-CFC9-154E-FF98-261D5FA8813C}" dt="2023-12-08T23:52:28.267" v="109" actId="1076"/>
          <ac:spMkLst>
            <pc:docMk/>
            <pc:sldMk cId="4128456848" sldId="270"/>
            <ac:spMk id="32" creationId="{D7717A3F-7218-4B4E-BA5B-E1DD4A2E59D1}"/>
          </ac:spMkLst>
        </pc:spChg>
        <pc:grpChg chg="mod">
          <ac:chgData name="Kavyasri Jadala" userId="S::kjadala@purdue.edu::db687c12-7a26-4519-bac9-b9dc3b56fe08" providerId="AD" clId="Web-{E6781615-CFC9-154E-FF98-261D5FA8813C}" dt="2023-12-08T23:52:32.236" v="110" actId="1076"/>
          <ac:grpSpMkLst>
            <pc:docMk/>
            <pc:sldMk cId="4128456848" sldId="270"/>
            <ac:grpSpMk id="28" creationId="{6FCF122B-C1D1-F3AC-2C00-06A144D75366}"/>
          </ac:grpSpMkLst>
        </pc:grpChg>
        <pc:picChg chg="mod">
          <ac:chgData name="Kavyasri Jadala" userId="S::kjadala@purdue.edu::db687c12-7a26-4519-bac9-b9dc3b56fe08" providerId="AD" clId="Web-{E6781615-CFC9-154E-FF98-261D5FA8813C}" dt="2023-12-08T23:52:23.954" v="108" actId="1076"/>
          <ac:picMkLst>
            <pc:docMk/>
            <pc:sldMk cId="4128456848" sldId="270"/>
            <ac:picMk id="2050" creationId="{E011DC4F-9C37-241A-B425-F3ABF767F98C}"/>
          </ac:picMkLst>
        </pc:picChg>
      </pc:sldChg>
      <pc:sldChg chg="modSp delCm modCm">
        <pc:chgData name="Kavyasri Jadala" userId="S::kjadala@purdue.edu::db687c12-7a26-4519-bac9-b9dc3b56fe08" providerId="AD" clId="Web-{E6781615-CFC9-154E-FF98-261D5FA8813C}" dt="2023-12-08T23:42:08.922" v="5" actId="20577"/>
        <pc:sldMkLst>
          <pc:docMk/>
          <pc:sldMk cId="2505211845" sldId="286"/>
        </pc:sldMkLst>
        <pc:spChg chg="mod">
          <ac:chgData name="Kavyasri Jadala" userId="S::kjadala@purdue.edu::db687c12-7a26-4519-bac9-b9dc3b56fe08" providerId="AD" clId="Web-{E6781615-CFC9-154E-FF98-261D5FA8813C}" dt="2023-12-08T23:42:08.922" v="5" actId="20577"/>
          <ac:spMkLst>
            <pc:docMk/>
            <pc:sldMk cId="2505211845" sldId="286"/>
            <ac:spMk id="2" creationId="{5CB88E38-10E1-D355-7A44-92A0E10DBAAD}"/>
          </ac:spMkLst>
        </pc:spChg>
        <pc:picChg chg="mod">
          <ac:chgData name="Kavyasri Jadala" userId="S::kjadala@purdue.edu::db687c12-7a26-4519-bac9-b9dc3b56fe08" providerId="AD" clId="Web-{E6781615-CFC9-154E-FF98-261D5FA8813C}" dt="2023-12-08T23:41:44.344" v="1" actId="1076"/>
          <ac:picMkLst>
            <pc:docMk/>
            <pc:sldMk cId="2505211845" sldId="286"/>
            <ac:picMk id="7" creationId="{291E25E4-893B-CA05-C621-DD3FAECB06CB}"/>
          </ac:picMkLst>
        </pc:picChg>
        <pc:picChg chg="mod">
          <ac:chgData name="Kavyasri Jadala" userId="S::kjadala@purdue.edu::db687c12-7a26-4519-bac9-b9dc3b56fe08" providerId="AD" clId="Web-{E6781615-CFC9-154E-FF98-261D5FA8813C}" dt="2023-12-08T23:42:00.235" v="2" actId="1076"/>
          <ac:picMkLst>
            <pc:docMk/>
            <pc:sldMk cId="2505211845" sldId="286"/>
            <ac:picMk id="8" creationId="{19F33F90-2398-3B68-07E3-B48947AE460D}"/>
          </ac:picMkLst>
        </pc:picChg>
        <pc:picChg chg="mod">
          <ac:chgData name="Kavyasri Jadala" userId="S::kjadala@purdue.edu::db687c12-7a26-4519-bac9-b9dc3b56fe08" providerId="AD" clId="Web-{E6781615-CFC9-154E-FF98-261D5FA8813C}" dt="2023-12-08T23:41:38.281" v="0" actId="1076"/>
          <ac:picMkLst>
            <pc:docMk/>
            <pc:sldMk cId="2505211845" sldId="286"/>
            <ac:picMk id="9" creationId="{925FB859-370E-C1D7-957A-F674C8F8EAF4}"/>
          </ac:picMkLst>
        </pc:picChg>
        <pc:extLst>
          <p:ext xmlns:p="http://schemas.openxmlformats.org/presentationml/2006/main" uri="{D6D511B9-2390-475A-947B-AFAB55BFBCF1}">
            <pc226:cmChg xmlns:pc226="http://schemas.microsoft.com/office/powerpoint/2022/06/main/command" chg="del mod">
              <pc226:chgData name="Kavyasri Jadala" userId="S::kjadala@purdue.edu::db687c12-7a26-4519-bac9-b9dc3b56fe08" providerId="AD" clId="Web-{E6781615-CFC9-154E-FF98-261D5FA8813C}" dt="2023-12-08T23:42:06.094" v="4"/>
              <pc2:cmMkLst xmlns:pc2="http://schemas.microsoft.com/office/powerpoint/2019/9/main/command">
                <pc:docMk/>
                <pc:sldMk cId="2505211845" sldId="286"/>
                <pc2:cmMk id="{F187AD29-E3D8-45EB-9307-FF0D66AF6823}"/>
              </pc2:cmMkLst>
            </pc226:cmChg>
          </p:ext>
        </pc:extLst>
      </pc:sldChg>
      <pc:sldChg chg="modSp">
        <pc:chgData name="Kavyasri Jadala" userId="S::kjadala@purdue.edu::db687c12-7a26-4519-bac9-b9dc3b56fe08" providerId="AD" clId="Web-{E6781615-CFC9-154E-FF98-261D5FA8813C}" dt="2023-12-09T00:09:59.876" v="219"/>
        <pc:sldMkLst>
          <pc:docMk/>
          <pc:sldMk cId="2481724654" sldId="299"/>
        </pc:sldMkLst>
        <pc:picChg chg="mod">
          <ac:chgData name="Kavyasri Jadala" userId="S::kjadala@purdue.edu::db687c12-7a26-4519-bac9-b9dc3b56fe08" providerId="AD" clId="Web-{E6781615-CFC9-154E-FF98-261D5FA8813C}" dt="2023-12-09T00:09:59.876" v="219"/>
          <ac:picMkLst>
            <pc:docMk/>
            <pc:sldMk cId="2481724654" sldId="299"/>
            <ac:picMk id="4" creationId="{9313ADC3-E9F0-269C-CFF3-5BE10830C069}"/>
          </ac:picMkLst>
        </pc:picChg>
      </pc:sldChg>
    </pc:docChg>
  </pc:docChgLst>
  <pc:docChgLst>
    <pc:chgData name="Kavyasri Jadala" userId="S::kjadala@purdue.edu::db687c12-7a26-4519-bac9-b9dc3b56fe08" providerId="AD" clId="Web-{E6C1FE7B-C4CC-9F9C-CD82-3175695C4E91}"/>
    <pc:docChg chg="addSld delSld modSld sldOrd">
      <pc:chgData name="Kavyasri Jadala" userId="S::kjadala@purdue.edu::db687c12-7a26-4519-bac9-b9dc3b56fe08" providerId="AD" clId="Web-{E6C1FE7B-C4CC-9F9C-CD82-3175695C4E91}" dt="2023-12-08T23:18:54.965" v="1240"/>
      <pc:docMkLst>
        <pc:docMk/>
      </pc:docMkLst>
      <pc:sldChg chg="modSp">
        <pc:chgData name="Kavyasri Jadala" userId="S::kjadala@purdue.edu::db687c12-7a26-4519-bac9-b9dc3b56fe08" providerId="AD" clId="Web-{E6C1FE7B-C4CC-9F9C-CD82-3175695C4E91}" dt="2023-12-08T22:23:00.126" v="223" actId="1076"/>
        <pc:sldMkLst>
          <pc:docMk/>
          <pc:sldMk cId="526572060" sldId="269"/>
        </pc:sldMkLst>
        <pc:spChg chg="mod">
          <ac:chgData name="Kavyasri Jadala" userId="S::kjadala@purdue.edu::db687c12-7a26-4519-bac9-b9dc3b56fe08" providerId="AD" clId="Web-{E6C1FE7B-C4CC-9F9C-CD82-3175695C4E91}" dt="2023-12-08T22:23:00.126" v="223" actId="1076"/>
          <ac:spMkLst>
            <pc:docMk/>
            <pc:sldMk cId="526572060" sldId="269"/>
            <ac:spMk id="11" creationId="{8A282909-A4BE-3B6E-C03E-8137BC3BD4A0}"/>
          </ac:spMkLst>
        </pc:spChg>
      </pc:sldChg>
      <pc:sldChg chg="addSp delSp modSp">
        <pc:chgData name="Kavyasri Jadala" userId="S::kjadala@purdue.edu::db687c12-7a26-4519-bac9-b9dc3b56fe08" providerId="AD" clId="Web-{E6C1FE7B-C4CC-9F9C-CD82-3175695C4E91}" dt="2023-12-08T22:22:16.046" v="219"/>
        <pc:sldMkLst>
          <pc:docMk/>
          <pc:sldMk cId="4185259288" sldId="272"/>
        </pc:sldMkLst>
        <pc:spChg chg="del">
          <ac:chgData name="Kavyasri Jadala" userId="S::kjadala@purdue.edu::db687c12-7a26-4519-bac9-b9dc3b56fe08" providerId="AD" clId="Web-{E6C1FE7B-C4CC-9F9C-CD82-3175695C4E91}" dt="2023-12-08T22:22:13.218" v="216"/>
          <ac:spMkLst>
            <pc:docMk/>
            <pc:sldMk cId="4185259288" sldId="272"/>
            <ac:spMk id="18" creationId="{4BD90793-A15E-DA6F-98FB-C119C64F8C31}"/>
          </ac:spMkLst>
        </pc:spChg>
        <pc:spChg chg="del mod">
          <ac:chgData name="Kavyasri Jadala" userId="S::kjadala@purdue.edu::db687c12-7a26-4519-bac9-b9dc3b56fe08" providerId="AD" clId="Web-{E6C1FE7B-C4CC-9F9C-CD82-3175695C4E91}" dt="2023-12-08T22:02:46.355" v="19"/>
          <ac:spMkLst>
            <pc:docMk/>
            <pc:sldMk cId="4185259288" sldId="272"/>
            <ac:spMk id="20" creationId="{2963FB9A-500A-4336-BEB5-8231F9B2AE4A}"/>
          </ac:spMkLst>
        </pc:spChg>
        <pc:spChg chg="add del">
          <ac:chgData name="Kavyasri Jadala" userId="S::kjadala@purdue.edu::db687c12-7a26-4519-bac9-b9dc3b56fe08" providerId="AD" clId="Web-{E6C1FE7B-C4CC-9F9C-CD82-3175695C4E91}" dt="2023-12-08T22:22:16.046" v="218"/>
          <ac:spMkLst>
            <pc:docMk/>
            <pc:sldMk cId="4185259288" sldId="272"/>
            <ac:spMk id="34" creationId="{9E961E0B-4508-3EFE-C0F3-285DB0B335BF}"/>
          </ac:spMkLst>
        </pc:spChg>
        <pc:picChg chg="del">
          <ac:chgData name="Kavyasri Jadala" userId="S::kjadala@purdue.edu::db687c12-7a26-4519-bac9-b9dc3b56fe08" providerId="AD" clId="Web-{E6C1FE7B-C4CC-9F9C-CD82-3175695C4E91}" dt="2023-12-08T22:22:13.218" v="217"/>
          <ac:picMkLst>
            <pc:docMk/>
            <pc:sldMk cId="4185259288" sldId="272"/>
            <ac:picMk id="5" creationId="{A907ACA8-845D-479D-2078-84F060DC8E00}"/>
          </ac:picMkLst>
        </pc:picChg>
        <pc:picChg chg="add del mod">
          <ac:chgData name="Kavyasri Jadala" userId="S::kjadala@purdue.edu::db687c12-7a26-4519-bac9-b9dc3b56fe08" providerId="AD" clId="Web-{E6C1FE7B-C4CC-9F9C-CD82-3175695C4E91}" dt="2023-12-08T22:02:19.775" v="9"/>
          <ac:picMkLst>
            <pc:docMk/>
            <pc:sldMk cId="4185259288" sldId="272"/>
            <ac:picMk id="9" creationId="{5BFB0EA6-FB84-CC35-57D5-F3D7D8A10C4C}"/>
          </ac:picMkLst>
        </pc:picChg>
        <pc:picChg chg="add del">
          <ac:chgData name="Kavyasri Jadala" userId="S::kjadala@purdue.edu::db687c12-7a26-4519-bac9-b9dc3b56fe08" providerId="AD" clId="Web-{E6C1FE7B-C4CC-9F9C-CD82-3175695C4E91}" dt="2023-12-08T22:22:16.046" v="219"/>
          <ac:picMkLst>
            <pc:docMk/>
            <pc:sldMk cId="4185259288" sldId="272"/>
            <ac:picMk id="11" creationId="{9472B70E-CC6D-621F-32C2-9B7DED79F63F}"/>
          </ac:picMkLst>
        </pc:picChg>
      </pc:sldChg>
      <pc:sldChg chg="addSp delSp modSp">
        <pc:chgData name="Kavyasri Jadala" userId="S::kjadala@purdue.edu::db687c12-7a26-4519-bac9-b9dc3b56fe08" providerId="AD" clId="Web-{E6C1FE7B-C4CC-9F9C-CD82-3175695C4E91}" dt="2023-12-08T22:42:36.413" v="306" actId="1076"/>
        <pc:sldMkLst>
          <pc:docMk/>
          <pc:sldMk cId="3180939969" sldId="278"/>
        </pc:sldMkLst>
        <pc:picChg chg="mod">
          <ac:chgData name="Kavyasri Jadala" userId="S::kjadala@purdue.edu::db687c12-7a26-4519-bac9-b9dc3b56fe08" providerId="AD" clId="Web-{E6C1FE7B-C4CC-9F9C-CD82-3175695C4E91}" dt="2023-12-08T22:42:14.475" v="301" actId="1076"/>
          <ac:picMkLst>
            <pc:docMk/>
            <pc:sldMk cId="3180939969" sldId="278"/>
            <ac:picMk id="5" creationId="{AA0839A4-4E4D-89C4-0733-75FF8E0FDF63}"/>
          </ac:picMkLst>
        </pc:picChg>
        <pc:picChg chg="add mod">
          <ac:chgData name="Kavyasri Jadala" userId="S::kjadala@purdue.edu::db687c12-7a26-4519-bac9-b9dc3b56fe08" providerId="AD" clId="Web-{E6C1FE7B-C4CC-9F9C-CD82-3175695C4E91}" dt="2023-12-08T22:42:19.850" v="303" actId="14100"/>
          <ac:picMkLst>
            <pc:docMk/>
            <pc:sldMk cId="3180939969" sldId="278"/>
            <ac:picMk id="10" creationId="{6EC9E999-4D53-8AAB-73FB-82FDB0B55160}"/>
          </ac:picMkLst>
        </pc:picChg>
        <pc:picChg chg="del">
          <ac:chgData name="Kavyasri Jadala" userId="S::kjadala@purdue.edu::db687c12-7a26-4519-bac9-b9dc3b56fe08" providerId="AD" clId="Web-{E6C1FE7B-C4CC-9F9C-CD82-3175695C4E91}" dt="2023-12-08T22:42:01.193" v="298"/>
          <ac:picMkLst>
            <pc:docMk/>
            <pc:sldMk cId="3180939969" sldId="278"/>
            <ac:picMk id="1026" creationId="{EF319338-2493-8815-5CF1-ECE0A9F9C3F3}"/>
          </ac:picMkLst>
        </pc:picChg>
        <pc:picChg chg="del">
          <ac:chgData name="Kavyasri Jadala" userId="S::kjadala@purdue.edu::db687c12-7a26-4519-bac9-b9dc3b56fe08" providerId="AD" clId="Web-{E6C1FE7B-C4CC-9F9C-CD82-3175695C4E91}" dt="2023-12-08T22:36:49.230" v="296"/>
          <ac:picMkLst>
            <pc:docMk/>
            <pc:sldMk cId="3180939969" sldId="278"/>
            <ac:picMk id="1028" creationId="{B8D3C6B4-A047-43BC-D4C5-8360F2A48727}"/>
          </ac:picMkLst>
        </pc:picChg>
        <pc:picChg chg="mod">
          <ac:chgData name="Kavyasri Jadala" userId="S::kjadala@purdue.edu::db687c12-7a26-4519-bac9-b9dc3b56fe08" providerId="AD" clId="Web-{E6C1FE7B-C4CC-9F9C-CD82-3175695C4E91}" dt="2023-12-08T22:42:36.413" v="306" actId="1076"/>
          <ac:picMkLst>
            <pc:docMk/>
            <pc:sldMk cId="3180939969" sldId="278"/>
            <ac:picMk id="1030" creationId="{48707659-E59F-1DD4-5355-EAA1EABAAE12}"/>
          </ac:picMkLst>
        </pc:picChg>
        <pc:picChg chg="mod">
          <ac:chgData name="Kavyasri Jadala" userId="S::kjadala@purdue.edu::db687c12-7a26-4519-bac9-b9dc3b56fe08" providerId="AD" clId="Web-{E6C1FE7B-C4CC-9F9C-CD82-3175695C4E91}" dt="2023-12-08T22:36:41.230" v="294" actId="1076"/>
          <ac:picMkLst>
            <pc:docMk/>
            <pc:sldMk cId="3180939969" sldId="278"/>
            <ac:picMk id="1061" creationId="{D40DC0B9-12EC-0479-4484-72A49A55679C}"/>
          </ac:picMkLst>
        </pc:picChg>
        <pc:picChg chg="mod">
          <ac:chgData name="Kavyasri Jadala" userId="S::kjadala@purdue.edu::db687c12-7a26-4519-bac9-b9dc3b56fe08" providerId="AD" clId="Web-{E6C1FE7B-C4CC-9F9C-CD82-3175695C4E91}" dt="2023-12-08T22:36:44.667" v="295" actId="1076"/>
          <ac:picMkLst>
            <pc:docMk/>
            <pc:sldMk cId="3180939969" sldId="278"/>
            <ac:picMk id="1063" creationId="{0CF4ABE5-BFE8-87E0-5CD9-1919AD46D989}"/>
          </ac:picMkLst>
        </pc:picChg>
      </pc:sldChg>
      <pc:sldChg chg="addSp delSp modSp">
        <pc:chgData name="Kavyasri Jadala" userId="S::kjadala@purdue.edu::db687c12-7a26-4519-bac9-b9dc3b56fe08" providerId="AD" clId="Web-{E6C1FE7B-C4CC-9F9C-CD82-3175695C4E91}" dt="2023-12-08T22:21:31.389" v="215" actId="20577"/>
        <pc:sldMkLst>
          <pc:docMk/>
          <pc:sldMk cId="964277294" sldId="279"/>
        </pc:sldMkLst>
        <pc:spChg chg="mod">
          <ac:chgData name="Kavyasri Jadala" userId="S::kjadala@purdue.edu::db687c12-7a26-4519-bac9-b9dc3b56fe08" providerId="AD" clId="Web-{E6C1FE7B-C4CC-9F9C-CD82-3175695C4E91}" dt="2023-12-08T22:01:06.429" v="0" actId="1076"/>
          <ac:spMkLst>
            <pc:docMk/>
            <pc:sldMk cId="964277294" sldId="279"/>
            <ac:spMk id="2" creationId="{043A6B80-32D4-D64D-038D-8EBCD5100077}"/>
          </ac:spMkLst>
        </pc:spChg>
        <pc:spChg chg="del mod">
          <ac:chgData name="Kavyasri Jadala" userId="S::kjadala@purdue.edu::db687c12-7a26-4519-bac9-b9dc3b56fe08" providerId="AD" clId="Web-{E6C1FE7B-C4CC-9F9C-CD82-3175695C4E91}" dt="2023-12-08T22:02:25.212" v="11"/>
          <ac:spMkLst>
            <pc:docMk/>
            <pc:sldMk cId="964277294" sldId="279"/>
            <ac:spMk id="3" creationId="{E9C34165-C661-FEC3-734C-44F298B8D00C}"/>
          </ac:spMkLst>
        </pc:spChg>
        <pc:spChg chg="add mod">
          <ac:chgData name="Kavyasri Jadala" userId="S::kjadala@purdue.edu::db687c12-7a26-4519-bac9-b9dc3b56fe08" providerId="AD" clId="Web-{E6C1FE7B-C4CC-9F9C-CD82-3175695C4E91}" dt="2023-12-08T22:17:47.741" v="129" actId="1076"/>
          <ac:spMkLst>
            <pc:docMk/>
            <pc:sldMk cId="964277294" sldId="279"/>
            <ac:spMk id="5" creationId="{F71EAE7C-445F-AFDA-36D9-88B5F19B6C79}"/>
          </ac:spMkLst>
        </pc:spChg>
        <pc:spChg chg="add mod">
          <ac:chgData name="Kavyasri Jadala" userId="S::kjadala@purdue.edu::db687c12-7a26-4519-bac9-b9dc3b56fe08" providerId="AD" clId="Web-{E6C1FE7B-C4CC-9F9C-CD82-3175695C4E91}" dt="2023-12-08T22:18:00.414" v="131" actId="14100"/>
          <ac:spMkLst>
            <pc:docMk/>
            <pc:sldMk cId="964277294" sldId="279"/>
            <ac:spMk id="10" creationId="{DFA2D5EE-1EC2-2846-83DE-A29D3A4E5574}"/>
          </ac:spMkLst>
        </pc:spChg>
        <pc:spChg chg="add mod">
          <ac:chgData name="Kavyasri Jadala" userId="S::kjadala@purdue.edu::db687c12-7a26-4519-bac9-b9dc3b56fe08" providerId="AD" clId="Web-{E6C1FE7B-C4CC-9F9C-CD82-3175695C4E91}" dt="2023-12-08T22:21:24.342" v="212" actId="1076"/>
          <ac:spMkLst>
            <pc:docMk/>
            <pc:sldMk cId="964277294" sldId="279"/>
            <ac:spMk id="11" creationId="{3A3929A0-8F95-B8E1-16AA-7A0292D77436}"/>
          </ac:spMkLst>
        </pc:spChg>
        <pc:spChg chg="add mod">
          <ac:chgData name="Kavyasri Jadala" userId="S::kjadala@purdue.edu::db687c12-7a26-4519-bac9-b9dc3b56fe08" providerId="AD" clId="Web-{E6C1FE7B-C4CC-9F9C-CD82-3175695C4E91}" dt="2023-12-08T22:17:14.209" v="119" actId="1076"/>
          <ac:spMkLst>
            <pc:docMk/>
            <pc:sldMk cId="964277294" sldId="279"/>
            <ac:spMk id="12" creationId="{51A473A7-5CE0-EB98-19D3-02266F21A251}"/>
          </ac:spMkLst>
        </pc:spChg>
        <pc:spChg chg="add mod">
          <ac:chgData name="Kavyasri Jadala" userId="S::kjadala@purdue.edu::db687c12-7a26-4519-bac9-b9dc3b56fe08" providerId="AD" clId="Web-{E6C1FE7B-C4CC-9F9C-CD82-3175695C4E91}" dt="2023-12-08T22:21:31.389" v="215" actId="20577"/>
          <ac:spMkLst>
            <pc:docMk/>
            <pc:sldMk cId="964277294" sldId="279"/>
            <ac:spMk id="13" creationId="{167A70C3-15D0-691A-66F4-675B7BF0EA63}"/>
          </ac:spMkLst>
        </pc:spChg>
        <pc:picChg chg="add mod ord modCrop">
          <ac:chgData name="Kavyasri Jadala" userId="S::kjadala@purdue.edu::db687c12-7a26-4519-bac9-b9dc3b56fe08" providerId="AD" clId="Web-{E6C1FE7B-C4CC-9F9C-CD82-3175695C4E91}" dt="2023-12-08T22:17:50.726" v="130" actId="1076"/>
          <ac:picMkLst>
            <pc:docMk/>
            <pc:sldMk cId="964277294" sldId="279"/>
            <ac:picMk id="4" creationId="{D0435610-237C-3982-ACBD-E4C50997DAE9}"/>
          </ac:picMkLst>
        </pc:picChg>
        <pc:picChg chg="add mod modCrop">
          <ac:chgData name="Kavyasri Jadala" userId="S::kjadala@purdue.edu::db687c12-7a26-4519-bac9-b9dc3b56fe08" providerId="AD" clId="Web-{E6C1FE7B-C4CC-9F9C-CD82-3175695C4E91}" dt="2023-12-08T22:16:40.192" v="86" actId="1076"/>
          <ac:picMkLst>
            <pc:docMk/>
            <pc:sldMk cId="964277294" sldId="279"/>
            <ac:picMk id="7" creationId="{77B4B452-2B9B-7B85-48D4-7556D069379F}"/>
          </ac:picMkLst>
        </pc:picChg>
        <pc:picChg chg="add mod modCrop">
          <ac:chgData name="Kavyasri Jadala" userId="S::kjadala@purdue.edu::db687c12-7a26-4519-bac9-b9dc3b56fe08" providerId="AD" clId="Web-{E6C1FE7B-C4CC-9F9C-CD82-3175695C4E91}" dt="2023-12-08T22:10:14.524" v="72" actId="1076"/>
          <ac:picMkLst>
            <pc:docMk/>
            <pc:sldMk cId="964277294" sldId="279"/>
            <ac:picMk id="9" creationId="{2DC2E265-6AE3-9DA1-1834-7BCF758ABEDD}"/>
          </ac:picMkLst>
        </pc:picChg>
      </pc:sldChg>
      <pc:sldChg chg="modSp new addCm">
        <pc:chgData name="Kavyasri Jadala" userId="S::kjadala@purdue.edu::db687c12-7a26-4519-bac9-b9dc3b56fe08" providerId="AD" clId="Web-{E6C1FE7B-C4CC-9F9C-CD82-3175695C4E91}" dt="2023-12-08T22:35:57.478" v="292"/>
        <pc:sldMkLst>
          <pc:docMk/>
          <pc:sldMk cId="3273486689" sldId="284"/>
        </pc:sldMkLst>
        <pc:spChg chg="mod">
          <ac:chgData name="Kavyasri Jadala" userId="S::kjadala@purdue.edu::db687c12-7a26-4519-bac9-b9dc3b56fe08" providerId="AD" clId="Web-{E6C1FE7B-C4CC-9F9C-CD82-3175695C4E91}" dt="2023-12-08T22:30:11.280" v="251" actId="20577"/>
          <ac:spMkLst>
            <pc:docMk/>
            <pc:sldMk cId="3273486689" sldId="284"/>
            <ac:spMk id="2" creationId="{F19E7B24-DB0B-F865-3D95-51BC3FF39ACE}"/>
          </ac:spMkLst>
        </pc:spChg>
        <pc:spChg chg="mod">
          <ac:chgData name="Kavyasri Jadala" userId="S::kjadala@purdue.edu::db687c12-7a26-4519-bac9-b9dc3b56fe08" providerId="AD" clId="Web-{E6C1FE7B-C4CC-9F9C-CD82-3175695C4E91}" dt="2023-12-08T22:27:24.728" v="237" actId="1076"/>
          <ac:spMkLst>
            <pc:docMk/>
            <pc:sldMk cId="3273486689" sldId="284"/>
            <ac:spMk id="3" creationId="{63955BB6-7610-AE64-FD6E-B24DB7EF864B}"/>
          </ac:spMkLst>
        </pc:spChg>
        <pc:picChg chg="mod">
          <ac:chgData name="Kavyasri Jadala" userId="S::kjadala@purdue.edu::db687c12-7a26-4519-bac9-b9dc3b56fe08" providerId="AD" clId="Web-{E6C1FE7B-C4CC-9F9C-CD82-3175695C4E91}" dt="2023-12-08T22:35:42.806" v="291" actId="1076"/>
          <ac:picMkLst>
            <pc:docMk/>
            <pc:sldMk cId="3273486689" sldId="284"/>
            <ac:picMk id="5" creationId="{838C000C-A60E-4B1F-5599-1452D98E7EE0}"/>
          </ac:picMkLst>
        </pc:picChg>
        <pc:extLst>
          <p:ext xmlns:p="http://schemas.openxmlformats.org/presentationml/2006/main" uri="{D6D511B9-2390-475A-947B-AFAB55BFBCF1}">
            <pc226:cmChg xmlns:pc226="http://schemas.microsoft.com/office/powerpoint/2022/06/main/command" chg="add">
              <pc226:chgData name="Kavyasri Jadala" userId="S::kjadala@purdue.edu::db687c12-7a26-4519-bac9-b9dc3b56fe08" providerId="AD" clId="Web-{E6C1FE7B-C4CC-9F9C-CD82-3175695C4E91}" dt="2023-12-08T22:35:57.478" v="292"/>
              <pc2:cmMkLst xmlns:pc2="http://schemas.microsoft.com/office/powerpoint/2019/9/main/command">
                <pc:docMk/>
                <pc:sldMk cId="3273486689" sldId="284"/>
                <pc2:cmMk id="{3B745DB3-0F31-41BB-A9FC-454E31832849}"/>
              </pc2:cmMkLst>
            </pc226:cmChg>
          </p:ext>
        </pc:extLst>
      </pc:sldChg>
      <pc:sldChg chg="modSp new addCm">
        <pc:chgData name="Kavyasri Jadala" userId="S::kjadala@purdue.edu::db687c12-7a26-4519-bac9-b9dc3b56fe08" providerId="AD" clId="Web-{E6C1FE7B-C4CC-9F9C-CD82-3175695C4E91}" dt="2023-12-08T22:28:17.105" v="246"/>
        <pc:sldMkLst>
          <pc:docMk/>
          <pc:sldMk cId="2505211845" sldId="286"/>
        </pc:sldMkLst>
        <pc:spChg chg="mod">
          <ac:chgData name="Kavyasri Jadala" userId="S::kjadala@purdue.edu::db687c12-7a26-4519-bac9-b9dc3b56fe08" providerId="AD" clId="Web-{E6C1FE7B-C4CC-9F9C-CD82-3175695C4E91}" dt="2023-12-08T22:27:54.635" v="245" actId="20577"/>
          <ac:spMkLst>
            <pc:docMk/>
            <pc:sldMk cId="2505211845" sldId="286"/>
            <ac:spMk id="2" creationId="{5CB88E38-10E1-D355-7A44-92A0E10DBAAD}"/>
          </ac:spMkLst>
        </pc:spChg>
        <pc:extLst>
          <p:ext xmlns:p="http://schemas.openxmlformats.org/presentationml/2006/main" uri="{D6D511B9-2390-475A-947B-AFAB55BFBCF1}">
            <pc226:cmChg xmlns:pc226="http://schemas.microsoft.com/office/powerpoint/2022/06/main/command" chg="add">
              <pc226:chgData name="Kavyasri Jadala" userId="S::kjadala@purdue.edu::db687c12-7a26-4519-bac9-b9dc3b56fe08" providerId="AD" clId="Web-{E6C1FE7B-C4CC-9F9C-CD82-3175695C4E91}" dt="2023-12-08T22:28:17.105" v="246"/>
              <pc2:cmMkLst xmlns:pc2="http://schemas.microsoft.com/office/powerpoint/2019/9/main/command">
                <pc:docMk/>
                <pc:sldMk cId="2505211845" sldId="286"/>
                <pc2:cmMk id="{F187AD29-E3D8-45EB-9307-FF0D66AF6823}"/>
              </pc2:cmMkLst>
            </pc226:cmChg>
          </p:ext>
        </pc:extLst>
      </pc:sldChg>
      <pc:sldChg chg="addSp delSp modSp add ord replId">
        <pc:chgData name="Kavyasri Jadala" userId="S::kjadala@purdue.edu::db687c12-7a26-4519-bac9-b9dc3b56fe08" providerId="AD" clId="Web-{E6C1FE7B-C4CC-9F9C-CD82-3175695C4E91}" dt="2023-12-08T22:37:42.091" v="297"/>
        <pc:sldMkLst>
          <pc:docMk/>
          <pc:sldMk cId="96258343" sldId="290"/>
        </pc:sldMkLst>
        <pc:spChg chg="add del mod">
          <ac:chgData name="Kavyasri Jadala" userId="S::kjadala@purdue.edu::db687c12-7a26-4519-bac9-b9dc3b56fe08" providerId="AD" clId="Web-{E6C1FE7B-C4CC-9F9C-CD82-3175695C4E91}" dt="2023-12-08T22:30:41.328" v="255"/>
          <ac:spMkLst>
            <pc:docMk/>
            <pc:sldMk cId="96258343" sldId="290"/>
            <ac:spMk id="4" creationId="{748D0264-339A-1BC6-E9FB-9AC220D5CFB6}"/>
          </ac:spMkLst>
        </pc:spChg>
        <pc:spChg chg="add mod">
          <ac:chgData name="Kavyasri Jadala" userId="S::kjadala@purdue.edu::db687c12-7a26-4519-bac9-b9dc3b56fe08" providerId="AD" clId="Web-{E6C1FE7B-C4CC-9F9C-CD82-3175695C4E91}" dt="2023-12-08T22:32:42.910" v="285" actId="1076"/>
          <ac:spMkLst>
            <pc:docMk/>
            <pc:sldMk cId="96258343" sldId="290"/>
            <ac:spMk id="8" creationId="{DC577869-C117-C112-806B-7A2A7B8A684A}"/>
          </ac:spMkLst>
        </pc:spChg>
        <pc:picChg chg="del">
          <ac:chgData name="Kavyasri Jadala" userId="S::kjadala@purdue.edu::db687c12-7a26-4519-bac9-b9dc3b56fe08" providerId="AD" clId="Web-{E6C1FE7B-C4CC-9F9C-CD82-3175695C4E91}" dt="2023-12-08T22:30:24.280" v="254"/>
          <ac:picMkLst>
            <pc:docMk/>
            <pc:sldMk cId="96258343" sldId="290"/>
            <ac:picMk id="5" creationId="{838C000C-A60E-4B1F-5599-1452D98E7EE0}"/>
          </ac:picMkLst>
        </pc:picChg>
        <pc:picChg chg="add mod">
          <ac:chgData name="Kavyasri Jadala" userId="S::kjadala@purdue.edu::db687c12-7a26-4519-bac9-b9dc3b56fe08" providerId="AD" clId="Web-{E6C1FE7B-C4CC-9F9C-CD82-3175695C4E91}" dt="2023-12-08T22:36:11.979" v="293" actId="1076"/>
          <ac:picMkLst>
            <pc:docMk/>
            <pc:sldMk cId="96258343" sldId="290"/>
            <ac:picMk id="6" creationId="{A0F4F855-49BA-35C1-B93E-CA8E610D17F6}"/>
          </ac:picMkLst>
        </pc:picChg>
        <pc:picChg chg="add mod modCrop">
          <ac:chgData name="Kavyasri Jadala" userId="S::kjadala@purdue.edu::db687c12-7a26-4519-bac9-b9dc3b56fe08" providerId="AD" clId="Web-{E6C1FE7B-C4CC-9F9C-CD82-3175695C4E91}" dt="2023-12-08T22:32:00.362" v="264" actId="1076"/>
          <ac:picMkLst>
            <pc:docMk/>
            <pc:sldMk cId="96258343" sldId="290"/>
            <ac:picMk id="7" creationId="{5F93468D-F763-E9CA-2CF7-499C06A93E22}"/>
          </ac:picMkLst>
        </pc:picChg>
        <pc:picChg chg="add mod">
          <ac:chgData name="Kavyasri Jadala" userId="S::kjadala@purdue.edu::db687c12-7a26-4519-bac9-b9dc3b56fe08" providerId="AD" clId="Web-{E6C1FE7B-C4CC-9F9C-CD82-3175695C4E91}" dt="2023-12-08T22:34:31.116" v="289" actId="1076"/>
          <ac:picMkLst>
            <pc:docMk/>
            <pc:sldMk cId="96258343" sldId="290"/>
            <ac:picMk id="9" creationId="{96DDA30C-89E8-2ED3-3FDA-C20B77D78831}"/>
          </ac:picMkLst>
        </pc:picChg>
      </pc:sldChg>
      <pc:sldChg chg="delSp add del replId">
        <pc:chgData name="Kavyasri Jadala" userId="S::kjadala@purdue.edu::db687c12-7a26-4519-bac9-b9dc3b56fe08" providerId="AD" clId="Web-{E6C1FE7B-C4CC-9F9C-CD82-3175695C4E91}" dt="2023-12-08T23:18:54.965" v="1240"/>
        <pc:sldMkLst>
          <pc:docMk/>
          <pc:sldMk cId="1068119488" sldId="291"/>
        </pc:sldMkLst>
        <pc:picChg chg="del">
          <ac:chgData name="Kavyasri Jadala" userId="S::kjadala@purdue.edu::db687c12-7a26-4519-bac9-b9dc3b56fe08" providerId="AD" clId="Web-{E6C1FE7B-C4CC-9F9C-CD82-3175695C4E91}" dt="2023-12-08T22:42:57.835" v="310"/>
          <ac:picMkLst>
            <pc:docMk/>
            <pc:sldMk cId="1068119488" sldId="291"/>
            <ac:picMk id="5" creationId="{AA0839A4-4E4D-89C4-0733-75FF8E0FDF63}"/>
          </ac:picMkLst>
        </pc:picChg>
        <pc:picChg chg="del">
          <ac:chgData name="Kavyasri Jadala" userId="S::kjadala@purdue.edu::db687c12-7a26-4519-bac9-b9dc3b56fe08" providerId="AD" clId="Web-{E6C1FE7B-C4CC-9F9C-CD82-3175695C4E91}" dt="2023-12-08T22:42:57.835" v="309"/>
          <ac:picMkLst>
            <pc:docMk/>
            <pc:sldMk cId="1068119488" sldId="291"/>
            <ac:picMk id="10" creationId="{6EC9E999-4D53-8AAB-73FB-82FDB0B55160}"/>
          </ac:picMkLst>
        </pc:picChg>
        <pc:picChg chg="del">
          <ac:chgData name="Kavyasri Jadala" userId="S::kjadala@purdue.edu::db687c12-7a26-4519-bac9-b9dc3b56fe08" providerId="AD" clId="Web-{E6C1FE7B-C4CC-9F9C-CD82-3175695C4E91}" dt="2023-12-08T22:42:57.835" v="311"/>
          <ac:picMkLst>
            <pc:docMk/>
            <pc:sldMk cId="1068119488" sldId="291"/>
            <ac:picMk id="1030" creationId="{48707659-E59F-1DD4-5355-EAA1EABAAE12}"/>
          </ac:picMkLst>
        </pc:picChg>
      </pc:sldChg>
      <pc:sldChg chg="addSp delSp modSp new addCm modNotes">
        <pc:chgData name="Kavyasri Jadala" userId="S::kjadala@purdue.edu::db687c12-7a26-4519-bac9-b9dc3b56fe08" providerId="AD" clId="Web-{E6C1FE7B-C4CC-9F9C-CD82-3175695C4E91}" dt="2023-12-08T23:18:45.137" v="1239"/>
        <pc:sldMkLst>
          <pc:docMk/>
          <pc:sldMk cId="3127864487" sldId="292"/>
        </pc:sldMkLst>
        <pc:spChg chg="mod">
          <ac:chgData name="Kavyasri Jadala" userId="S::kjadala@purdue.edu::db687c12-7a26-4519-bac9-b9dc3b56fe08" providerId="AD" clId="Web-{E6C1FE7B-C4CC-9F9C-CD82-3175695C4E91}" dt="2023-12-08T22:43:30.305" v="331" actId="1076"/>
          <ac:spMkLst>
            <pc:docMk/>
            <pc:sldMk cId="3127864487" sldId="292"/>
            <ac:spMk id="2" creationId="{E1BC7CF1-4A74-06E8-9347-9A20DEAD9A14}"/>
          </ac:spMkLst>
        </pc:spChg>
        <pc:spChg chg="del">
          <ac:chgData name="Kavyasri Jadala" userId="S::kjadala@purdue.edu::db687c12-7a26-4519-bac9-b9dc3b56fe08" providerId="AD" clId="Web-{E6C1FE7B-C4CC-9F9C-CD82-3175695C4E91}" dt="2023-12-08T22:43:04.726" v="312"/>
          <ac:spMkLst>
            <pc:docMk/>
            <pc:sldMk cId="3127864487" sldId="292"/>
            <ac:spMk id="3" creationId="{06E69C22-5CEA-81D1-D487-6278AF3814DE}"/>
          </ac:spMkLst>
        </pc:spChg>
        <pc:spChg chg="add mod">
          <ac:chgData name="Kavyasri Jadala" userId="S::kjadala@purdue.edu::db687c12-7a26-4519-bac9-b9dc3b56fe08" providerId="AD" clId="Web-{E6C1FE7B-C4CC-9F9C-CD82-3175695C4E91}" dt="2023-12-08T22:45:18.527" v="389" actId="1076"/>
          <ac:spMkLst>
            <pc:docMk/>
            <pc:sldMk cId="3127864487" sldId="292"/>
            <ac:spMk id="8" creationId="{65103A28-AD99-B6A0-0D9D-2FDF360CA081}"/>
          </ac:spMkLst>
        </pc:spChg>
        <pc:spChg chg="add del mod">
          <ac:chgData name="Kavyasri Jadala" userId="S::kjadala@purdue.edu::db687c12-7a26-4519-bac9-b9dc3b56fe08" providerId="AD" clId="Web-{E6C1FE7B-C4CC-9F9C-CD82-3175695C4E91}" dt="2023-12-08T22:47:41.971" v="395"/>
          <ac:spMkLst>
            <pc:docMk/>
            <pc:sldMk cId="3127864487" sldId="292"/>
            <ac:spMk id="10" creationId="{F6AD6CE8-68F1-5908-D5DE-1CE8F2AFB34C}"/>
          </ac:spMkLst>
        </pc:spChg>
        <pc:spChg chg="add del">
          <ac:chgData name="Kavyasri Jadala" userId="S::kjadala@purdue.edu::db687c12-7a26-4519-bac9-b9dc3b56fe08" providerId="AD" clId="Web-{E6C1FE7B-C4CC-9F9C-CD82-3175695C4E91}" dt="2023-12-08T22:47:41.971" v="394"/>
          <ac:spMkLst>
            <pc:docMk/>
            <pc:sldMk cId="3127864487" sldId="292"/>
            <ac:spMk id="12" creationId="{9C1DCADA-02CE-6379-D5DC-CCB43BE78304}"/>
          </ac:spMkLst>
        </pc:spChg>
        <pc:spChg chg="add mod">
          <ac:chgData name="Kavyasri Jadala" userId="S::kjadala@purdue.edu::db687c12-7a26-4519-bac9-b9dc3b56fe08" providerId="AD" clId="Web-{E6C1FE7B-C4CC-9F9C-CD82-3175695C4E91}" dt="2023-12-08T23:13:20.345" v="983" actId="1076"/>
          <ac:spMkLst>
            <pc:docMk/>
            <pc:sldMk cId="3127864487" sldId="292"/>
            <ac:spMk id="14" creationId="{DABC2F5D-D348-D4D5-8AA1-2A51C9EC5FC3}"/>
          </ac:spMkLst>
        </pc:spChg>
        <pc:spChg chg="add mod">
          <ac:chgData name="Kavyasri Jadala" userId="S::kjadala@purdue.edu::db687c12-7a26-4519-bac9-b9dc3b56fe08" providerId="AD" clId="Web-{E6C1FE7B-C4CC-9F9C-CD82-3175695C4E91}" dt="2023-12-08T23:13:25.096" v="984" actId="14100"/>
          <ac:spMkLst>
            <pc:docMk/>
            <pc:sldMk cId="3127864487" sldId="292"/>
            <ac:spMk id="16" creationId="{2F98E964-3D95-56B5-B944-033C18E5ED99}"/>
          </ac:spMkLst>
        </pc:spChg>
        <pc:spChg chg="add mod">
          <ac:chgData name="Kavyasri Jadala" userId="S::kjadala@purdue.edu::db687c12-7a26-4519-bac9-b9dc3b56fe08" providerId="AD" clId="Web-{E6C1FE7B-C4CC-9F9C-CD82-3175695C4E91}" dt="2023-12-08T22:58:12.583" v="601" actId="1076"/>
          <ac:spMkLst>
            <pc:docMk/>
            <pc:sldMk cId="3127864487" sldId="292"/>
            <ac:spMk id="19" creationId="{849E8AC7-AA81-59D0-3F37-3623791BF770}"/>
          </ac:spMkLst>
        </pc:spChg>
        <pc:spChg chg="add mod">
          <ac:chgData name="Kavyasri Jadala" userId="S::kjadala@purdue.edu::db687c12-7a26-4519-bac9-b9dc3b56fe08" providerId="AD" clId="Web-{E6C1FE7B-C4CC-9F9C-CD82-3175695C4E91}" dt="2023-12-08T23:05:42.925" v="717" actId="1076"/>
          <ac:spMkLst>
            <pc:docMk/>
            <pc:sldMk cId="3127864487" sldId="292"/>
            <ac:spMk id="22" creationId="{82D9B6A3-8145-6FEE-5F59-D627B0B9D5EA}"/>
          </ac:spMkLst>
        </pc:spChg>
        <pc:spChg chg="add mod">
          <ac:chgData name="Kavyasri Jadala" userId="S::kjadala@purdue.edu::db687c12-7a26-4519-bac9-b9dc3b56fe08" providerId="AD" clId="Web-{E6C1FE7B-C4CC-9F9C-CD82-3175695C4E91}" dt="2023-12-08T23:03:15.092" v="708" actId="20577"/>
          <ac:spMkLst>
            <pc:docMk/>
            <pc:sldMk cId="3127864487" sldId="292"/>
            <ac:spMk id="24" creationId="{6BE393A0-9C12-7012-0CAE-1D080335BA98}"/>
          </ac:spMkLst>
        </pc:spChg>
        <pc:picChg chg="mod">
          <ac:chgData name="Kavyasri Jadala" userId="S::kjadala@purdue.edu::db687c12-7a26-4519-bac9-b9dc3b56fe08" providerId="AD" clId="Web-{E6C1FE7B-C4CC-9F9C-CD82-3175695C4E91}" dt="2023-12-08T23:06:22.801" v="721" actId="1076"/>
          <ac:picMkLst>
            <pc:docMk/>
            <pc:sldMk cId="3127864487" sldId="292"/>
            <ac:picMk id="3" creationId="{740A81F0-21B4-E5CD-C4F3-74E238CF6546}"/>
          </ac:picMkLst>
        </pc:picChg>
        <pc:picChg chg="add mod">
          <ac:chgData name="Kavyasri Jadala" userId="S::kjadala@purdue.edu::db687c12-7a26-4519-bac9-b9dc3b56fe08" providerId="AD" clId="Web-{E6C1FE7B-C4CC-9F9C-CD82-3175695C4E91}" dt="2023-12-08T22:45:15.183" v="388" actId="1076"/>
          <ac:picMkLst>
            <pc:docMk/>
            <pc:sldMk cId="3127864487" sldId="292"/>
            <ac:picMk id="4" creationId="{07B5D8B2-FF1C-8173-4445-75A926BD327B}"/>
          </ac:picMkLst>
        </pc:picChg>
        <pc:picChg chg="add del mod">
          <ac:chgData name="Kavyasri Jadala" userId="S::kjadala@purdue.edu::db687c12-7a26-4519-bac9-b9dc3b56fe08" providerId="AD" clId="Web-{E6C1FE7B-C4CC-9F9C-CD82-3175695C4E91}" dt="2023-12-08T22:43:44.415" v="335"/>
          <ac:picMkLst>
            <pc:docMk/>
            <pc:sldMk cId="3127864487" sldId="292"/>
            <ac:picMk id="5" creationId="{9FFC7391-8AD0-F507-C662-059704AD1146}"/>
          </ac:picMkLst>
        </pc:picChg>
        <pc:picChg chg="add mod">
          <ac:chgData name="Kavyasri Jadala" userId="S::kjadala@purdue.edu::db687c12-7a26-4519-bac9-b9dc3b56fe08" providerId="AD" clId="Web-{E6C1FE7B-C4CC-9F9C-CD82-3175695C4E91}" dt="2023-12-08T23:05:49.409" v="719" actId="1076"/>
          <ac:picMkLst>
            <pc:docMk/>
            <pc:sldMk cId="3127864487" sldId="292"/>
            <ac:picMk id="5" creationId="{B85A44DD-CD78-114C-636D-4005CB493963}"/>
          </ac:picMkLst>
        </pc:picChg>
        <pc:picChg chg="add del mod">
          <ac:chgData name="Kavyasri Jadala" userId="S::kjadala@purdue.edu::db687c12-7a26-4519-bac9-b9dc3b56fe08" providerId="AD" clId="Web-{E6C1FE7B-C4CC-9F9C-CD82-3175695C4E91}" dt="2023-12-08T23:00:55.557" v="603"/>
          <ac:picMkLst>
            <pc:docMk/>
            <pc:sldMk cId="3127864487" sldId="292"/>
            <ac:picMk id="6" creationId="{094C88DA-9EE4-5919-0651-64218FDFCDFA}"/>
          </ac:picMkLst>
        </pc:picChg>
        <pc:picChg chg="add del mod">
          <ac:chgData name="Kavyasri Jadala" userId="S::kjadala@purdue.edu::db687c12-7a26-4519-bac9-b9dc3b56fe08" providerId="AD" clId="Web-{E6C1FE7B-C4CC-9F9C-CD82-3175695C4E91}" dt="2023-12-08T22:54:30.732" v="528"/>
          <ac:picMkLst>
            <pc:docMk/>
            <pc:sldMk cId="3127864487" sldId="292"/>
            <ac:picMk id="17" creationId="{EB97CDF2-B356-811B-AD0D-B7BC889EF139}"/>
          </ac:picMkLst>
        </pc:picChg>
        <pc:picChg chg="add mod ord modCrop">
          <ac:chgData name="Kavyasri Jadala" userId="S::kjadala@purdue.edu::db687c12-7a26-4519-bac9-b9dc3b56fe08" providerId="AD" clId="Web-{E6C1FE7B-C4CC-9F9C-CD82-3175695C4E91}" dt="2023-12-08T23:12:26.563" v="976"/>
          <ac:picMkLst>
            <pc:docMk/>
            <pc:sldMk cId="3127864487" sldId="292"/>
            <ac:picMk id="18" creationId="{7FC46F6F-F74B-BC82-A91F-748BA7A18D41}"/>
          </ac:picMkLst>
        </pc:picChg>
        <pc:picChg chg="add mod">
          <ac:chgData name="Kavyasri Jadala" userId="S::kjadala@purdue.edu::db687c12-7a26-4519-bac9-b9dc3b56fe08" providerId="AD" clId="Web-{E6C1FE7B-C4CC-9F9C-CD82-3175695C4E91}" dt="2023-12-08T23:05:42.911" v="716" actId="1076"/>
          <ac:picMkLst>
            <pc:docMk/>
            <pc:sldMk cId="3127864487" sldId="292"/>
            <ac:picMk id="20" creationId="{51F3F1A0-661C-9ED9-B298-5AB0DDCE4422}"/>
          </ac:picMkLst>
        </pc:picChg>
        <pc:picChg chg="add del mod">
          <ac:chgData name="Kavyasri Jadala" userId="S::kjadala@purdue.edu::db687c12-7a26-4519-bac9-b9dc3b56fe08" providerId="AD" clId="Web-{E6C1FE7B-C4CC-9F9C-CD82-3175695C4E91}" dt="2023-12-08T23:01:11.916" v="609"/>
          <ac:picMkLst>
            <pc:docMk/>
            <pc:sldMk cId="3127864487" sldId="292"/>
            <ac:picMk id="21" creationId="{31A7733A-91FD-3018-9B2D-A23F98F122DA}"/>
          </ac:picMkLst>
        </pc:picChg>
        <pc:extLst>
          <p:ext xmlns:p="http://schemas.openxmlformats.org/presentationml/2006/main" uri="{D6D511B9-2390-475A-947B-AFAB55BFBCF1}">
            <pc226:cmChg xmlns:pc226="http://schemas.microsoft.com/office/powerpoint/2022/06/main/command" chg="add">
              <pc226:chgData name="Kavyasri Jadala" userId="S::kjadala@purdue.edu::db687c12-7a26-4519-bac9-b9dc3b56fe08" providerId="AD" clId="Web-{E6C1FE7B-C4CC-9F9C-CD82-3175695C4E91}" dt="2023-12-08T23:06:19.520" v="720"/>
              <pc2:cmMkLst xmlns:pc2="http://schemas.microsoft.com/office/powerpoint/2019/9/main/command">
                <pc:docMk/>
                <pc:sldMk cId="3127864487" sldId="292"/>
                <pc2:cmMk id="{56C1C611-B710-4290-BCB1-DA27A4BC3511}"/>
              </pc2:cmMkLst>
            </pc226:cmChg>
          </p:ext>
        </pc:extLst>
      </pc:sldChg>
    </pc:docChg>
  </pc:docChgLst>
  <pc:docChgLst>
    <pc:chgData name="Kavyasri Jadala" userId="S::kjadala@purdue.edu::db687c12-7a26-4519-bac9-b9dc3b56fe08" providerId="AD" clId="Web-{98A70600-79A2-0D8D-B301-659A438B5FB5}"/>
    <pc:docChg chg="addSld delSld modSld">
      <pc:chgData name="Kavyasri Jadala" userId="S::kjadala@purdue.edu::db687c12-7a26-4519-bac9-b9dc3b56fe08" providerId="AD" clId="Web-{98A70600-79A2-0D8D-B301-659A438B5FB5}" dt="2023-12-09T04:00:46.273" v="402" actId="1076"/>
      <pc:docMkLst>
        <pc:docMk/>
      </pc:docMkLst>
      <pc:sldChg chg="addSp modSp addCm">
        <pc:chgData name="Kavyasri Jadala" userId="S::kjadala@purdue.edu::db687c12-7a26-4519-bac9-b9dc3b56fe08" providerId="AD" clId="Web-{98A70600-79A2-0D8D-B301-659A438B5FB5}" dt="2023-12-09T03:27:41.964" v="133" actId="1076"/>
        <pc:sldMkLst>
          <pc:docMk/>
          <pc:sldMk cId="4128456848" sldId="270"/>
        </pc:sldMkLst>
        <pc:spChg chg="mod">
          <ac:chgData name="Kavyasri Jadala" userId="S::kjadala@purdue.edu::db687c12-7a26-4519-bac9-b9dc3b56fe08" providerId="AD" clId="Web-{98A70600-79A2-0D8D-B301-659A438B5FB5}" dt="2023-12-09T02:02:55.154" v="111" actId="20577"/>
          <ac:spMkLst>
            <pc:docMk/>
            <pc:sldMk cId="4128456848" sldId="270"/>
            <ac:spMk id="4" creationId="{A9BE5F7C-387A-A8D3-ED68-3F3020A102AB}"/>
          </ac:spMkLst>
        </pc:spChg>
        <pc:picChg chg="add mod">
          <ac:chgData name="Kavyasri Jadala" userId="S::kjadala@purdue.edu::db687c12-7a26-4519-bac9-b9dc3b56fe08" providerId="AD" clId="Web-{98A70600-79A2-0D8D-B301-659A438B5FB5}" dt="2023-12-09T03:27:41.964" v="133" actId="1076"/>
          <ac:picMkLst>
            <pc:docMk/>
            <pc:sldMk cId="4128456848" sldId="270"/>
            <ac:picMk id="10" creationId="{CE981C43-1412-7B60-24F7-FEB55DFEA711}"/>
          </ac:picMkLst>
        </pc:picChg>
        <pc:extLst>
          <p:ext xmlns:p="http://schemas.openxmlformats.org/presentationml/2006/main" uri="{D6D511B9-2390-475A-947B-AFAB55BFBCF1}">
            <pc226:cmChg xmlns:pc226="http://schemas.microsoft.com/office/powerpoint/2022/06/main/command" chg="add">
              <pc226:chgData name="Kavyasri Jadala" userId="S::kjadala@purdue.edu::db687c12-7a26-4519-bac9-b9dc3b56fe08" providerId="AD" clId="Web-{98A70600-79A2-0D8D-B301-659A438B5FB5}" dt="2023-12-09T02:05:15.610" v="112"/>
              <pc2:cmMkLst xmlns:pc2="http://schemas.microsoft.com/office/powerpoint/2019/9/main/command">
                <pc:docMk/>
                <pc:sldMk cId="4128456848" sldId="270"/>
                <pc2:cmMk id="{A87096E5-42B5-4C4B-BBB0-C2BAA67CC888}"/>
              </pc2:cmMkLst>
            </pc226:cmChg>
          </p:ext>
        </pc:extLst>
      </pc:sldChg>
      <pc:sldChg chg="addSp modSp">
        <pc:chgData name="Kavyasri Jadala" userId="S::kjadala@purdue.edu::db687c12-7a26-4519-bac9-b9dc3b56fe08" providerId="AD" clId="Web-{98A70600-79A2-0D8D-B301-659A438B5FB5}" dt="2023-12-09T03:28:42.482" v="146" actId="1076"/>
        <pc:sldMkLst>
          <pc:docMk/>
          <pc:sldMk cId="4185259288" sldId="272"/>
        </pc:sldMkLst>
        <pc:picChg chg="add mod">
          <ac:chgData name="Kavyasri Jadala" userId="S::kjadala@purdue.edu::db687c12-7a26-4519-bac9-b9dc3b56fe08" providerId="AD" clId="Web-{98A70600-79A2-0D8D-B301-659A438B5FB5}" dt="2023-12-09T03:28:42.482" v="146" actId="1076"/>
          <ac:picMkLst>
            <pc:docMk/>
            <pc:sldMk cId="4185259288" sldId="272"/>
            <ac:picMk id="3" creationId="{73AC59A4-E296-42F1-2D80-CDB0FEDB7136}"/>
          </ac:picMkLst>
        </pc:picChg>
      </pc:sldChg>
      <pc:sldChg chg="addSp modSp">
        <pc:chgData name="Kavyasri Jadala" userId="S::kjadala@purdue.edu::db687c12-7a26-4519-bac9-b9dc3b56fe08" providerId="AD" clId="Web-{98A70600-79A2-0D8D-B301-659A438B5FB5}" dt="2023-12-09T03:38:40.388" v="212" actId="14100"/>
        <pc:sldMkLst>
          <pc:docMk/>
          <pc:sldMk cId="1116672319" sldId="277"/>
        </pc:sldMkLst>
        <pc:picChg chg="add mod">
          <ac:chgData name="Kavyasri Jadala" userId="S::kjadala@purdue.edu::db687c12-7a26-4519-bac9-b9dc3b56fe08" providerId="AD" clId="Web-{98A70600-79A2-0D8D-B301-659A438B5FB5}" dt="2023-12-09T03:28:20.153" v="142" actId="1076"/>
          <ac:picMkLst>
            <pc:docMk/>
            <pc:sldMk cId="1116672319" sldId="277"/>
            <ac:picMk id="3" creationId="{619D1A46-5BB4-E93F-CA74-FCAFD8E2B250}"/>
          </ac:picMkLst>
        </pc:picChg>
        <pc:cxnChg chg="mod">
          <ac:chgData name="Kavyasri Jadala" userId="S::kjadala@purdue.edu::db687c12-7a26-4519-bac9-b9dc3b56fe08" providerId="AD" clId="Web-{98A70600-79A2-0D8D-B301-659A438B5FB5}" dt="2023-12-09T03:38:33.372" v="211" actId="1076"/>
          <ac:cxnSpMkLst>
            <pc:docMk/>
            <pc:sldMk cId="1116672319" sldId="277"/>
            <ac:cxnSpMk id="3151" creationId="{6686D159-C929-7F86-98B3-24D616FC83C8}"/>
          </ac:cxnSpMkLst>
        </pc:cxnChg>
        <pc:cxnChg chg="mod">
          <ac:chgData name="Kavyasri Jadala" userId="S::kjadala@purdue.edu::db687c12-7a26-4519-bac9-b9dc3b56fe08" providerId="AD" clId="Web-{98A70600-79A2-0D8D-B301-659A438B5FB5}" dt="2023-12-09T03:38:40.388" v="212" actId="14100"/>
          <ac:cxnSpMkLst>
            <pc:docMk/>
            <pc:sldMk cId="1116672319" sldId="277"/>
            <ac:cxnSpMk id="3153" creationId="{A96B13F7-524B-B5A5-80C6-D0B6EE4A2B3E}"/>
          </ac:cxnSpMkLst>
        </pc:cxnChg>
      </pc:sldChg>
      <pc:sldChg chg="addSp delSp modSp">
        <pc:chgData name="Kavyasri Jadala" userId="S::kjadala@purdue.edu::db687c12-7a26-4519-bac9-b9dc3b56fe08" providerId="AD" clId="Web-{98A70600-79A2-0D8D-B301-659A438B5FB5}" dt="2023-12-09T03:27:36.230" v="131" actId="1076"/>
        <pc:sldMkLst>
          <pc:docMk/>
          <pc:sldMk cId="2505211845" sldId="286"/>
        </pc:sldMkLst>
        <pc:picChg chg="add del mod ord modCrop">
          <ac:chgData name="Kavyasri Jadala" userId="S::kjadala@purdue.edu::db687c12-7a26-4519-bac9-b9dc3b56fe08" providerId="AD" clId="Web-{98A70600-79A2-0D8D-B301-659A438B5FB5}" dt="2023-12-09T03:25:50.509" v="126"/>
          <ac:picMkLst>
            <pc:docMk/>
            <pc:sldMk cId="2505211845" sldId="286"/>
            <ac:picMk id="3" creationId="{073DEB14-5191-51F9-0694-0ABE7D2CE72E}"/>
          </ac:picMkLst>
        </pc:picChg>
        <pc:picChg chg="add mod modCrop">
          <ac:chgData name="Kavyasri Jadala" userId="S::kjadala@purdue.edu::db687c12-7a26-4519-bac9-b9dc3b56fe08" providerId="AD" clId="Web-{98A70600-79A2-0D8D-B301-659A438B5FB5}" dt="2023-12-09T03:27:36.230" v="131" actId="1076"/>
          <ac:picMkLst>
            <pc:docMk/>
            <pc:sldMk cId="2505211845" sldId="286"/>
            <ac:picMk id="4" creationId="{D5C21450-9651-5B93-6A26-DD7EF9B52F51}"/>
          </ac:picMkLst>
        </pc:picChg>
      </pc:sldChg>
      <pc:sldChg chg="addSp delSp modSp del mod setBg">
        <pc:chgData name="Kavyasri Jadala" userId="S::kjadala@purdue.edu::db687c12-7a26-4519-bac9-b9dc3b56fe08" providerId="AD" clId="Web-{98A70600-79A2-0D8D-B301-659A438B5FB5}" dt="2023-12-09T03:51:40.957" v="376"/>
        <pc:sldMkLst>
          <pc:docMk/>
          <pc:sldMk cId="3817894593" sldId="287"/>
        </pc:sldMkLst>
        <pc:spChg chg="add del">
          <ac:chgData name="Kavyasri Jadala" userId="S::kjadala@purdue.edu::db687c12-7a26-4519-bac9-b9dc3b56fe08" providerId="AD" clId="Web-{98A70600-79A2-0D8D-B301-659A438B5FB5}" dt="2023-12-09T03:44:09.974" v="316"/>
          <ac:spMkLst>
            <pc:docMk/>
            <pc:sldMk cId="3817894593" sldId="287"/>
            <ac:spMk id="2" creationId="{053C8242-7673-1D10-9580-F73D9AE7957F}"/>
          </ac:spMkLst>
        </pc:spChg>
        <pc:spChg chg="add del">
          <ac:chgData name="Kavyasri Jadala" userId="S::kjadala@purdue.edu::db687c12-7a26-4519-bac9-b9dc3b56fe08" providerId="AD" clId="Web-{98A70600-79A2-0D8D-B301-659A438B5FB5}" dt="2023-12-09T03:41:57.377" v="287"/>
          <ac:spMkLst>
            <pc:docMk/>
            <pc:sldMk cId="3817894593" sldId="287"/>
            <ac:spMk id="2" creationId="{43BB8146-C0CD-2DB8-2967-5EF048F548AF}"/>
          </ac:spMkLst>
        </pc:spChg>
        <pc:spChg chg="add del mod replId">
          <ac:chgData name="Kavyasri Jadala" userId="S::kjadala@purdue.edu::db687c12-7a26-4519-bac9-b9dc3b56fe08" providerId="AD" clId="Web-{98A70600-79A2-0D8D-B301-659A438B5FB5}" dt="2023-12-09T03:44:09.974" v="317"/>
          <ac:spMkLst>
            <pc:docMk/>
            <pc:sldMk cId="3817894593" sldId="287"/>
            <ac:spMk id="2" creationId="{8DB87A7A-A8F7-9A75-BB04-505753D9E4A6}"/>
          </ac:spMkLst>
        </pc:spChg>
        <pc:spChg chg="add del">
          <ac:chgData name="Kavyasri Jadala" userId="S::kjadala@purdue.edu::db687c12-7a26-4519-bac9-b9dc3b56fe08" providerId="AD" clId="Web-{98A70600-79A2-0D8D-B301-659A438B5FB5}" dt="2023-12-09T03:41:57.424" v="290"/>
          <ac:spMkLst>
            <pc:docMk/>
            <pc:sldMk cId="3817894593" sldId="287"/>
            <ac:spMk id="6" creationId="{2FB46110-1D59-D496-9658-D73333633F53}"/>
          </ac:spMkLst>
        </pc:spChg>
        <pc:spChg chg="add del">
          <ac:chgData name="Kavyasri Jadala" userId="S::kjadala@purdue.edu::db687c12-7a26-4519-bac9-b9dc3b56fe08" providerId="AD" clId="Web-{98A70600-79A2-0D8D-B301-659A438B5FB5}" dt="2023-12-09T03:41:57.377" v="287"/>
          <ac:spMkLst>
            <pc:docMk/>
            <pc:sldMk cId="3817894593" sldId="287"/>
            <ac:spMk id="12" creationId="{BACC6370-2D7E-4714-9D71-7542949D7D5D}"/>
          </ac:spMkLst>
        </pc:spChg>
        <pc:spChg chg="add del">
          <ac:chgData name="Kavyasri Jadala" userId="S::kjadala@purdue.edu::db687c12-7a26-4519-bac9-b9dc3b56fe08" providerId="AD" clId="Web-{98A70600-79A2-0D8D-B301-659A438B5FB5}" dt="2023-12-09T03:41:57.377" v="287"/>
          <ac:spMkLst>
            <pc:docMk/>
            <pc:sldMk cId="3817894593" sldId="287"/>
            <ac:spMk id="14" creationId="{F68B3F68-107C-434F-AA38-110D5EA91B85}"/>
          </ac:spMkLst>
        </pc:spChg>
        <pc:spChg chg="add del">
          <ac:chgData name="Kavyasri Jadala" userId="S::kjadala@purdue.edu::db687c12-7a26-4519-bac9-b9dc3b56fe08" providerId="AD" clId="Web-{98A70600-79A2-0D8D-B301-659A438B5FB5}" dt="2023-12-09T03:41:57.377" v="287"/>
          <ac:spMkLst>
            <pc:docMk/>
            <pc:sldMk cId="3817894593" sldId="287"/>
            <ac:spMk id="16" creationId="{AAD0DBB9-1A4B-4391-81D4-CB19F9AB918A}"/>
          </ac:spMkLst>
        </pc:spChg>
        <pc:spChg chg="add del">
          <ac:chgData name="Kavyasri Jadala" userId="S::kjadala@purdue.edu::db687c12-7a26-4519-bac9-b9dc3b56fe08" providerId="AD" clId="Web-{98A70600-79A2-0D8D-B301-659A438B5FB5}" dt="2023-12-09T03:41:57.377" v="287"/>
          <ac:spMkLst>
            <pc:docMk/>
            <pc:sldMk cId="3817894593" sldId="287"/>
            <ac:spMk id="18" creationId="{063BBA22-50EA-4C4D-BE05-F1CE4E63AA56}"/>
          </ac:spMkLst>
        </pc:spChg>
        <pc:spChg chg="add del">
          <ac:chgData name="Kavyasri Jadala" userId="S::kjadala@purdue.edu::db687c12-7a26-4519-bac9-b9dc3b56fe08" providerId="AD" clId="Web-{98A70600-79A2-0D8D-B301-659A438B5FB5}" dt="2023-12-09T03:44:09.974" v="316"/>
          <ac:spMkLst>
            <pc:docMk/>
            <pc:sldMk cId="3817894593" sldId="287"/>
            <ac:spMk id="20" creationId="{BACC6370-2D7E-4714-9D71-7542949D7D5D}"/>
          </ac:spMkLst>
        </pc:spChg>
        <pc:spChg chg="add del">
          <ac:chgData name="Kavyasri Jadala" userId="S::kjadala@purdue.edu::db687c12-7a26-4519-bac9-b9dc3b56fe08" providerId="AD" clId="Web-{98A70600-79A2-0D8D-B301-659A438B5FB5}" dt="2023-12-09T03:44:09.974" v="316"/>
          <ac:spMkLst>
            <pc:docMk/>
            <pc:sldMk cId="3817894593" sldId="287"/>
            <ac:spMk id="21" creationId="{F68B3F68-107C-434F-AA38-110D5EA91B85}"/>
          </ac:spMkLst>
        </pc:spChg>
        <pc:spChg chg="add del">
          <ac:chgData name="Kavyasri Jadala" userId="S::kjadala@purdue.edu::db687c12-7a26-4519-bac9-b9dc3b56fe08" providerId="AD" clId="Web-{98A70600-79A2-0D8D-B301-659A438B5FB5}" dt="2023-12-09T03:44:09.974" v="316"/>
          <ac:spMkLst>
            <pc:docMk/>
            <pc:sldMk cId="3817894593" sldId="287"/>
            <ac:spMk id="22" creationId="{AAD0DBB9-1A4B-4391-81D4-CB19F9AB918A}"/>
          </ac:spMkLst>
        </pc:spChg>
        <pc:spChg chg="add del">
          <ac:chgData name="Kavyasri Jadala" userId="S::kjadala@purdue.edu::db687c12-7a26-4519-bac9-b9dc3b56fe08" providerId="AD" clId="Web-{98A70600-79A2-0D8D-B301-659A438B5FB5}" dt="2023-12-09T03:44:09.974" v="316"/>
          <ac:spMkLst>
            <pc:docMk/>
            <pc:sldMk cId="3817894593" sldId="287"/>
            <ac:spMk id="23" creationId="{063BBA22-50EA-4C4D-BE05-F1CE4E63AA56}"/>
          </ac:spMkLst>
        </pc:spChg>
        <pc:spChg chg="add del mod replId">
          <ac:chgData name="Kavyasri Jadala" userId="S::kjadala@purdue.edu::db687c12-7a26-4519-bac9-b9dc3b56fe08" providerId="AD" clId="Web-{98A70600-79A2-0D8D-B301-659A438B5FB5}" dt="2023-12-09T03:41:57.424" v="290"/>
          <ac:spMkLst>
            <pc:docMk/>
            <pc:sldMk cId="3817894593" sldId="287"/>
            <ac:spMk id="25" creationId="{C7AFE4A4-F4C8-34BE-6996-7DB85A368733}"/>
          </ac:spMkLst>
        </pc:spChg>
        <pc:spChg chg="add del">
          <ac:chgData name="Kavyasri Jadala" userId="S::kjadala@purdue.edu::db687c12-7a26-4519-bac9-b9dc3b56fe08" providerId="AD" clId="Web-{98A70600-79A2-0D8D-B301-659A438B5FB5}" dt="2023-12-09T03:44:09.974" v="316"/>
          <ac:spMkLst>
            <pc:docMk/>
            <pc:sldMk cId="3817894593" sldId="287"/>
            <ac:spMk id="29" creationId="{AE2B703B-46F9-481A-A605-82E2A828C4FA}"/>
          </ac:spMkLst>
        </pc:spChg>
        <pc:spChg chg="add del">
          <ac:chgData name="Kavyasri Jadala" userId="S::kjadala@purdue.edu::db687c12-7a26-4519-bac9-b9dc3b56fe08" providerId="AD" clId="Web-{98A70600-79A2-0D8D-B301-659A438B5FB5}" dt="2023-12-09T03:44:09.974" v="316"/>
          <ac:spMkLst>
            <pc:docMk/>
            <pc:sldMk cId="3817894593" sldId="287"/>
            <ac:spMk id="31" creationId="{F13BE4D7-0C3D-4906-B230-A1C5B4665CCF}"/>
          </ac:spMkLst>
        </pc:spChg>
        <pc:graphicFrameChg chg="add del">
          <ac:chgData name="Kavyasri Jadala" userId="S::kjadala@purdue.edu::db687c12-7a26-4519-bac9-b9dc3b56fe08" providerId="AD" clId="Web-{98A70600-79A2-0D8D-B301-659A438B5FB5}" dt="2023-12-09T03:41:57.377" v="287"/>
          <ac:graphicFrameMkLst>
            <pc:docMk/>
            <pc:sldMk cId="3817894593" sldId="287"/>
            <ac:graphicFrameMk id="8" creationId="{F138790D-4F4A-BE31-7AA9-DCB7CC63D5E4}"/>
          </ac:graphicFrameMkLst>
        </pc:graphicFrameChg>
        <pc:graphicFrameChg chg="add del mod replId">
          <ac:chgData name="Kavyasri Jadala" userId="S::kjadala@purdue.edu::db687c12-7a26-4519-bac9-b9dc3b56fe08" providerId="AD" clId="Web-{98A70600-79A2-0D8D-B301-659A438B5FB5}" dt="2023-12-09T03:44:09.974" v="317"/>
          <ac:graphicFrameMkLst>
            <pc:docMk/>
            <pc:sldMk cId="3817894593" sldId="287"/>
            <ac:graphicFrameMk id="24" creationId="{46156CE1-512D-76C4-5E83-FAADC96A7427}"/>
          </ac:graphicFrameMkLst>
        </pc:graphicFrameChg>
        <pc:graphicFrameChg chg="add del">
          <ac:chgData name="Kavyasri Jadala" userId="S::kjadala@purdue.edu::db687c12-7a26-4519-bac9-b9dc3b56fe08" providerId="AD" clId="Web-{98A70600-79A2-0D8D-B301-659A438B5FB5}" dt="2023-12-09T03:44:09.974" v="316"/>
          <ac:graphicFrameMkLst>
            <pc:docMk/>
            <pc:sldMk cId="3817894593" sldId="287"/>
            <ac:graphicFrameMk id="24" creationId="{D4820B1A-36BE-DBAF-3640-0E3762E77710}"/>
          </ac:graphicFrameMkLst>
        </pc:graphicFrameChg>
      </pc:sldChg>
      <pc:sldChg chg="addSp modSp">
        <pc:chgData name="Kavyasri Jadala" userId="S::kjadala@purdue.edu::db687c12-7a26-4519-bac9-b9dc3b56fe08" providerId="AD" clId="Web-{98A70600-79A2-0D8D-B301-659A438B5FB5}" dt="2023-12-09T03:29:51.139" v="157" actId="1076"/>
        <pc:sldMkLst>
          <pc:docMk/>
          <pc:sldMk cId="1358254044" sldId="288"/>
        </pc:sldMkLst>
        <pc:picChg chg="add mod">
          <ac:chgData name="Kavyasri Jadala" userId="S::kjadala@purdue.edu::db687c12-7a26-4519-bac9-b9dc3b56fe08" providerId="AD" clId="Web-{98A70600-79A2-0D8D-B301-659A438B5FB5}" dt="2023-12-09T03:29:51.139" v="157" actId="1076"/>
          <ac:picMkLst>
            <pc:docMk/>
            <pc:sldMk cId="1358254044" sldId="288"/>
            <ac:picMk id="4" creationId="{44F437CB-B94B-BCC6-AB9E-CA9F7AD70E38}"/>
          </ac:picMkLst>
        </pc:picChg>
      </pc:sldChg>
      <pc:sldChg chg="addSp delSp modSp">
        <pc:chgData name="Kavyasri Jadala" userId="S::kjadala@purdue.edu::db687c12-7a26-4519-bac9-b9dc3b56fe08" providerId="AD" clId="Web-{98A70600-79A2-0D8D-B301-659A438B5FB5}" dt="2023-12-09T03:29:28.436" v="150" actId="1076"/>
        <pc:sldMkLst>
          <pc:docMk/>
          <pc:sldMk cId="2694440096" sldId="289"/>
        </pc:sldMkLst>
        <pc:graphicFrameChg chg="add del mod">
          <ac:chgData name="Kavyasri Jadala" userId="S::kjadala@purdue.edu::db687c12-7a26-4519-bac9-b9dc3b56fe08" providerId="AD" clId="Web-{98A70600-79A2-0D8D-B301-659A438B5FB5}" dt="2023-12-09T01:54:43.985" v="45"/>
          <ac:graphicFrameMkLst>
            <pc:docMk/>
            <pc:sldMk cId="2694440096" sldId="289"/>
            <ac:graphicFrameMk id="7" creationId="{8BB4B768-6BE0-DBA7-BD45-226F22E6DF8A}"/>
          </ac:graphicFrameMkLst>
        </pc:graphicFrameChg>
        <pc:picChg chg="add del mod">
          <ac:chgData name="Kavyasri Jadala" userId="S::kjadala@purdue.edu::db687c12-7a26-4519-bac9-b9dc3b56fe08" providerId="AD" clId="Web-{98A70600-79A2-0D8D-B301-659A438B5FB5}" dt="2023-12-09T01:49:58.884" v="19"/>
          <ac:picMkLst>
            <pc:docMk/>
            <pc:sldMk cId="2694440096" sldId="289"/>
            <ac:picMk id="11" creationId="{E65CC99C-2FFF-0357-58B8-24EE1EB863E6}"/>
          </ac:picMkLst>
        </pc:picChg>
        <pc:picChg chg="add mod">
          <ac:chgData name="Kavyasri Jadala" userId="S::kjadala@purdue.edu::db687c12-7a26-4519-bac9-b9dc3b56fe08" providerId="AD" clId="Web-{98A70600-79A2-0D8D-B301-659A438B5FB5}" dt="2023-12-09T03:29:28.436" v="150" actId="1076"/>
          <ac:picMkLst>
            <pc:docMk/>
            <pc:sldMk cId="2694440096" sldId="289"/>
            <ac:picMk id="16" creationId="{9AD7BB63-2728-3373-5E00-6F2A57A1FCE3}"/>
          </ac:picMkLst>
        </pc:picChg>
      </pc:sldChg>
      <pc:sldChg chg="addSp modSp">
        <pc:chgData name="Kavyasri Jadala" userId="S::kjadala@purdue.edu::db687c12-7a26-4519-bac9-b9dc3b56fe08" providerId="AD" clId="Web-{98A70600-79A2-0D8D-B301-659A438B5FB5}" dt="2023-12-09T03:28:05.027" v="137" actId="1076"/>
        <pc:sldMkLst>
          <pc:docMk/>
          <pc:sldMk cId="3127864487" sldId="292"/>
        </pc:sldMkLst>
        <pc:picChg chg="add mod">
          <ac:chgData name="Kavyasri Jadala" userId="S::kjadala@purdue.edu::db687c12-7a26-4519-bac9-b9dc3b56fe08" providerId="AD" clId="Web-{98A70600-79A2-0D8D-B301-659A438B5FB5}" dt="2023-12-09T03:28:05.027" v="137" actId="1076"/>
          <ac:picMkLst>
            <pc:docMk/>
            <pc:sldMk cId="3127864487" sldId="292"/>
            <ac:picMk id="6" creationId="{51F7727C-E65B-4D1F-5DF5-AE5295C9FC88}"/>
          </ac:picMkLst>
        </pc:picChg>
      </pc:sldChg>
      <pc:sldChg chg="addSp delSp modSp">
        <pc:chgData name="Kavyasri Jadala" userId="S::kjadala@purdue.edu::db687c12-7a26-4519-bac9-b9dc3b56fe08" providerId="AD" clId="Web-{98A70600-79A2-0D8D-B301-659A438B5FB5}" dt="2023-12-09T03:52:18.255" v="378" actId="1076"/>
        <pc:sldMkLst>
          <pc:docMk/>
          <pc:sldMk cId="98584678" sldId="293"/>
        </pc:sldMkLst>
        <pc:graphicFrameChg chg="mod">
          <ac:chgData name="Kavyasri Jadala" userId="S::kjadala@purdue.edu::db687c12-7a26-4519-bac9-b9dc3b56fe08" providerId="AD" clId="Web-{98A70600-79A2-0D8D-B301-659A438B5FB5}" dt="2023-12-09T03:52:18.255" v="378" actId="1076"/>
          <ac:graphicFrameMkLst>
            <pc:docMk/>
            <pc:sldMk cId="98584678" sldId="293"/>
            <ac:graphicFrameMk id="6" creationId="{F02A3B3D-A75E-DE70-DA4C-067C13CB939D}"/>
          </ac:graphicFrameMkLst>
        </pc:graphicFrameChg>
        <pc:picChg chg="add del mod">
          <ac:chgData name="Kavyasri Jadala" userId="S::kjadala@purdue.edu::db687c12-7a26-4519-bac9-b9dc3b56fe08" providerId="AD" clId="Web-{98A70600-79A2-0D8D-B301-659A438B5FB5}" dt="2023-12-09T03:28:14.262" v="140"/>
          <ac:picMkLst>
            <pc:docMk/>
            <pc:sldMk cId="98584678" sldId="293"/>
            <ac:picMk id="25" creationId="{801EF99B-B421-2E73-1EC3-AE5C7EDFDDAB}"/>
          </ac:picMkLst>
        </pc:picChg>
      </pc:sldChg>
      <pc:sldChg chg="addSp modSp">
        <pc:chgData name="Kavyasri Jadala" userId="S::kjadala@purdue.edu::db687c12-7a26-4519-bac9-b9dc3b56fe08" providerId="AD" clId="Web-{98A70600-79A2-0D8D-B301-659A438B5FB5}" dt="2023-12-09T03:28:32.920" v="144" actId="1076"/>
        <pc:sldMkLst>
          <pc:docMk/>
          <pc:sldMk cId="1184631078" sldId="294"/>
        </pc:sldMkLst>
        <pc:picChg chg="add mod">
          <ac:chgData name="Kavyasri Jadala" userId="S::kjadala@purdue.edu::db687c12-7a26-4519-bac9-b9dc3b56fe08" providerId="AD" clId="Web-{98A70600-79A2-0D8D-B301-659A438B5FB5}" dt="2023-12-09T03:28:32.920" v="144" actId="1076"/>
          <ac:picMkLst>
            <pc:docMk/>
            <pc:sldMk cId="1184631078" sldId="294"/>
            <ac:picMk id="3" creationId="{7F2BFEDA-8F49-197F-9E0D-C334E6C546DB}"/>
          </ac:picMkLst>
        </pc:picChg>
      </pc:sldChg>
      <pc:sldChg chg="addSp modSp">
        <pc:chgData name="Kavyasri Jadala" userId="S::kjadala@purdue.edu::db687c12-7a26-4519-bac9-b9dc3b56fe08" providerId="AD" clId="Web-{98A70600-79A2-0D8D-B301-659A438B5FB5}" dt="2023-12-09T03:57:49.753" v="390"/>
        <pc:sldMkLst>
          <pc:docMk/>
          <pc:sldMk cId="3122111455" sldId="300"/>
        </pc:sldMkLst>
        <pc:spChg chg="mod">
          <ac:chgData name="Kavyasri Jadala" userId="S::kjadala@purdue.edu::db687c12-7a26-4519-bac9-b9dc3b56fe08" providerId="AD" clId="Web-{98A70600-79A2-0D8D-B301-659A438B5FB5}" dt="2023-12-09T03:57:42.316" v="389" actId="1076"/>
          <ac:spMkLst>
            <pc:docMk/>
            <pc:sldMk cId="3122111455" sldId="300"/>
            <ac:spMk id="2" creationId="{C6327A6D-3AC2-6D8D-ED91-0C2490B79C0D}"/>
          </ac:spMkLst>
        </pc:spChg>
        <pc:graphicFrameChg chg="mod modGraphic">
          <ac:chgData name="Kavyasri Jadala" userId="S::kjadala@purdue.edu::db687c12-7a26-4519-bac9-b9dc3b56fe08" providerId="AD" clId="Web-{98A70600-79A2-0D8D-B301-659A438B5FB5}" dt="2023-12-09T03:57:37.831" v="388" actId="1076"/>
          <ac:graphicFrameMkLst>
            <pc:docMk/>
            <pc:sldMk cId="3122111455" sldId="300"/>
            <ac:graphicFrameMk id="4" creationId="{A4352ABF-9E19-AEB8-DA64-BAFC9730F730}"/>
          </ac:graphicFrameMkLst>
        </pc:graphicFrameChg>
        <pc:picChg chg="add">
          <ac:chgData name="Kavyasri Jadala" userId="S::kjadala@purdue.edu::db687c12-7a26-4519-bac9-b9dc3b56fe08" providerId="AD" clId="Web-{98A70600-79A2-0D8D-B301-659A438B5FB5}" dt="2023-12-09T03:57:49.753" v="390"/>
          <ac:picMkLst>
            <pc:docMk/>
            <pc:sldMk cId="3122111455" sldId="300"/>
            <ac:picMk id="7" creationId="{778BF157-AFDF-232D-4E62-6CD763EC694D}"/>
          </ac:picMkLst>
        </pc:picChg>
      </pc:sldChg>
      <pc:sldChg chg="delSp modSp">
        <pc:chgData name="Kavyasri Jadala" userId="S::kjadala@purdue.edu::db687c12-7a26-4519-bac9-b9dc3b56fe08" providerId="AD" clId="Web-{98A70600-79A2-0D8D-B301-659A438B5FB5}" dt="2023-12-09T04:00:46.273" v="402" actId="1076"/>
        <pc:sldMkLst>
          <pc:docMk/>
          <pc:sldMk cId="4106842424" sldId="302"/>
        </pc:sldMkLst>
        <pc:spChg chg="del">
          <ac:chgData name="Kavyasri Jadala" userId="S::kjadala@purdue.edu::db687c12-7a26-4519-bac9-b9dc3b56fe08" providerId="AD" clId="Web-{98A70600-79A2-0D8D-B301-659A438B5FB5}" dt="2023-12-09T03:59:40.787" v="395"/>
          <ac:spMkLst>
            <pc:docMk/>
            <pc:sldMk cId="4106842424" sldId="302"/>
            <ac:spMk id="8" creationId="{C1A91C03-0AF6-91D6-7F74-F772B11923B0}"/>
          </ac:spMkLst>
        </pc:spChg>
        <pc:spChg chg="mod">
          <ac:chgData name="Kavyasri Jadala" userId="S::kjadala@purdue.edu::db687c12-7a26-4519-bac9-b9dc3b56fe08" providerId="AD" clId="Web-{98A70600-79A2-0D8D-B301-659A438B5FB5}" dt="2023-12-09T04:00:46.273" v="402" actId="1076"/>
          <ac:spMkLst>
            <pc:docMk/>
            <pc:sldMk cId="4106842424" sldId="302"/>
            <ac:spMk id="10" creationId="{C44124E3-D994-D557-E9E7-CD486C34D882}"/>
          </ac:spMkLst>
        </pc:spChg>
        <pc:spChg chg="mod">
          <ac:chgData name="Kavyasri Jadala" userId="S::kjadala@purdue.edu::db687c12-7a26-4519-bac9-b9dc3b56fe08" providerId="AD" clId="Web-{98A70600-79A2-0D8D-B301-659A438B5FB5}" dt="2023-12-09T04:00:39.836" v="400" actId="1076"/>
          <ac:spMkLst>
            <pc:docMk/>
            <pc:sldMk cId="4106842424" sldId="302"/>
            <ac:spMk id="12" creationId="{4A0A7660-4669-D3EA-8061-984B0161F437}"/>
          </ac:spMkLst>
        </pc:spChg>
        <pc:spChg chg="mod">
          <ac:chgData name="Kavyasri Jadala" userId="S::kjadala@purdue.edu::db687c12-7a26-4519-bac9-b9dc3b56fe08" providerId="AD" clId="Web-{98A70600-79A2-0D8D-B301-659A438B5FB5}" dt="2023-12-09T04:00:04.491" v="396" actId="20577"/>
          <ac:spMkLst>
            <pc:docMk/>
            <pc:sldMk cId="4106842424" sldId="302"/>
            <ac:spMk id="15" creationId="{DF3A5BBF-71AD-97C0-0631-940C0685B96D}"/>
          </ac:spMkLst>
        </pc:spChg>
        <pc:spChg chg="mod">
          <ac:chgData name="Kavyasri Jadala" userId="S::kjadala@purdue.edu::db687c12-7a26-4519-bac9-b9dc3b56fe08" providerId="AD" clId="Web-{98A70600-79A2-0D8D-B301-659A438B5FB5}" dt="2023-12-09T04:00:43.758" v="401" actId="1076"/>
          <ac:spMkLst>
            <pc:docMk/>
            <pc:sldMk cId="4106842424" sldId="302"/>
            <ac:spMk id="18" creationId="{33FDABFA-3B54-59F5-1545-E069D4820EA3}"/>
          </ac:spMkLst>
        </pc:spChg>
      </pc:sldChg>
      <pc:sldChg chg="modSp">
        <pc:chgData name="Kavyasri Jadala" userId="S::kjadala@purdue.edu::db687c12-7a26-4519-bac9-b9dc3b56fe08" providerId="AD" clId="Web-{98A70600-79A2-0D8D-B301-659A438B5FB5}" dt="2023-12-09T03:39:20.842" v="216" actId="1076"/>
        <pc:sldMkLst>
          <pc:docMk/>
          <pc:sldMk cId="1285468253" sldId="304"/>
        </pc:sldMkLst>
        <pc:picChg chg="mod">
          <ac:chgData name="Kavyasri Jadala" userId="S::kjadala@purdue.edu::db687c12-7a26-4519-bac9-b9dc3b56fe08" providerId="AD" clId="Web-{98A70600-79A2-0D8D-B301-659A438B5FB5}" dt="2023-12-09T03:39:17.420" v="215" actId="1076"/>
          <ac:picMkLst>
            <pc:docMk/>
            <pc:sldMk cId="1285468253" sldId="304"/>
            <ac:picMk id="5" creationId="{57BE5B74-8EAB-C36D-E8A4-ADD4A0D10973}"/>
          </ac:picMkLst>
        </pc:picChg>
        <pc:picChg chg="mod">
          <ac:chgData name="Kavyasri Jadala" userId="S::kjadala@purdue.edu::db687c12-7a26-4519-bac9-b9dc3b56fe08" providerId="AD" clId="Web-{98A70600-79A2-0D8D-B301-659A438B5FB5}" dt="2023-12-09T03:39:20.842" v="216" actId="1076"/>
          <ac:picMkLst>
            <pc:docMk/>
            <pc:sldMk cId="1285468253" sldId="304"/>
            <ac:picMk id="7" creationId="{A3F5B778-4B49-3EC9-0AFE-A1F69A2874D1}"/>
          </ac:picMkLst>
        </pc:picChg>
      </pc:sldChg>
      <pc:sldChg chg="addSp modSp">
        <pc:chgData name="Kavyasri Jadala" userId="S::kjadala@purdue.edu::db687c12-7a26-4519-bac9-b9dc3b56fe08" providerId="AD" clId="Web-{98A70600-79A2-0D8D-B301-659A438B5FB5}" dt="2023-12-09T03:28:50.404" v="148" actId="1076"/>
        <pc:sldMkLst>
          <pc:docMk/>
          <pc:sldMk cId="2883077741" sldId="305"/>
        </pc:sldMkLst>
        <pc:picChg chg="add mod">
          <ac:chgData name="Kavyasri Jadala" userId="S::kjadala@purdue.edu::db687c12-7a26-4519-bac9-b9dc3b56fe08" providerId="AD" clId="Web-{98A70600-79A2-0D8D-B301-659A438B5FB5}" dt="2023-12-09T03:28:50.404" v="148" actId="1076"/>
          <ac:picMkLst>
            <pc:docMk/>
            <pc:sldMk cId="2883077741" sldId="305"/>
            <ac:picMk id="4" creationId="{7BBD209B-67D8-56CE-D228-1351287A9AEB}"/>
          </ac:picMkLst>
        </pc:picChg>
      </pc:sldChg>
      <pc:sldChg chg="addSp delSp modSp">
        <pc:chgData name="Kavyasri Jadala" userId="S::kjadala@purdue.edu::db687c12-7a26-4519-bac9-b9dc3b56fe08" providerId="AD" clId="Web-{98A70600-79A2-0D8D-B301-659A438B5FB5}" dt="2023-12-09T03:30:06.359" v="160"/>
        <pc:sldMkLst>
          <pc:docMk/>
          <pc:sldMk cId="936532409" sldId="306"/>
        </pc:sldMkLst>
        <pc:picChg chg="add del mod">
          <ac:chgData name="Kavyasri Jadala" userId="S::kjadala@purdue.edu::db687c12-7a26-4519-bac9-b9dc3b56fe08" providerId="AD" clId="Web-{98A70600-79A2-0D8D-B301-659A438B5FB5}" dt="2023-12-09T03:30:06.359" v="160"/>
          <ac:picMkLst>
            <pc:docMk/>
            <pc:sldMk cId="936532409" sldId="306"/>
            <ac:picMk id="5" creationId="{52F47B1F-20EB-127A-4944-63FAC2712DE8}"/>
          </ac:picMkLst>
        </pc:picChg>
      </pc:sldChg>
      <pc:sldChg chg="addSp modSp">
        <pc:chgData name="Kavyasri Jadala" userId="S::kjadala@purdue.edu::db687c12-7a26-4519-bac9-b9dc3b56fe08" providerId="AD" clId="Web-{98A70600-79A2-0D8D-B301-659A438B5FB5}" dt="2023-12-09T03:58:16.270" v="394"/>
        <pc:sldMkLst>
          <pc:docMk/>
          <pc:sldMk cId="2797670042" sldId="307"/>
        </pc:sldMkLst>
        <pc:spChg chg="mod">
          <ac:chgData name="Kavyasri Jadala" userId="S::kjadala@purdue.edu::db687c12-7a26-4519-bac9-b9dc3b56fe08" providerId="AD" clId="Web-{98A70600-79A2-0D8D-B301-659A438B5FB5}" dt="2023-12-09T03:58:15.176" v="393" actId="1076"/>
          <ac:spMkLst>
            <pc:docMk/>
            <pc:sldMk cId="2797670042" sldId="307"/>
            <ac:spMk id="2" creationId="{4E7233FA-3683-5613-75C9-CC250932D0CC}"/>
          </ac:spMkLst>
        </pc:spChg>
        <pc:picChg chg="add">
          <ac:chgData name="Kavyasri Jadala" userId="S::kjadala@purdue.edu::db687c12-7a26-4519-bac9-b9dc3b56fe08" providerId="AD" clId="Web-{98A70600-79A2-0D8D-B301-659A438B5FB5}" dt="2023-12-09T03:58:16.270" v="394"/>
          <ac:picMkLst>
            <pc:docMk/>
            <pc:sldMk cId="2797670042" sldId="307"/>
            <ac:picMk id="4" creationId="{A1927AB3-A630-B984-9D69-549B44A0DC1C}"/>
          </ac:picMkLst>
        </pc:picChg>
        <pc:picChg chg="mod">
          <ac:chgData name="Kavyasri Jadala" userId="S::kjadala@purdue.edu::db687c12-7a26-4519-bac9-b9dc3b56fe08" providerId="AD" clId="Web-{98A70600-79A2-0D8D-B301-659A438B5FB5}" dt="2023-12-09T03:58:09.598" v="391" actId="1076"/>
          <ac:picMkLst>
            <pc:docMk/>
            <pc:sldMk cId="2797670042" sldId="307"/>
            <ac:picMk id="1026" creationId="{4A4FA9BF-6B3E-B1D6-ED76-8E38AC0492BD}"/>
          </ac:picMkLst>
        </pc:picChg>
      </pc:sldChg>
      <pc:sldChg chg="addSp delSp modSp del">
        <pc:chgData name="Kavyasri Jadala" userId="S::kjadala@purdue.edu::db687c12-7a26-4519-bac9-b9dc3b56fe08" providerId="AD" clId="Web-{98A70600-79A2-0D8D-B301-659A438B5FB5}" dt="2023-12-09T02:00:12.477" v="100"/>
        <pc:sldMkLst>
          <pc:docMk/>
          <pc:sldMk cId="1039605756" sldId="309"/>
        </pc:sldMkLst>
        <pc:spChg chg="del">
          <ac:chgData name="Kavyasri Jadala" userId="S::kjadala@purdue.edu::db687c12-7a26-4519-bac9-b9dc3b56fe08" providerId="AD" clId="Web-{98A70600-79A2-0D8D-B301-659A438B5FB5}" dt="2023-12-09T01:45:34.315" v="6"/>
          <ac:spMkLst>
            <pc:docMk/>
            <pc:sldMk cId="1039605756" sldId="309"/>
            <ac:spMk id="9" creationId="{CA0D578E-3881-2EB4-1902-C7094C9103D5}"/>
          </ac:spMkLst>
        </pc:spChg>
        <pc:spChg chg="del">
          <ac:chgData name="Kavyasri Jadala" userId="S::kjadala@purdue.edu::db687c12-7a26-4519-bac9-b9dc3b56fe08" providerId="AD" clId="Web-{98A70600-79A2-0D8D-B301-659A438B5FB5}" dt="2023-12-09T01:45:34.315" v="5"/>
          <ac:spMkLst>
            <pc:docMk/>
            <pc:sldMk cId="1039605756" sldId="309"/>
            <ac:spMk id="10" creationId="{40CBDF47-B99D-DA85-052A-E2097FCFE47D}"/>
          </ac:spMkLst>
        </pc:spChg>
        <pc:spChg chg="del">
          <ac:chgData name="Kavyasri Jadala" userId="S::kjadala@purdue.edu::db687c12-7a26-4519-bac9-b9dc3b56fe08" providerId="AD" clId="Web-{98A70600-79A2-0D8D-B301-659A438B5FB5}" dt="2023-12-09T01:45:34.315" v="4"/>
          <ac:spMkLst>
            <pc:docMk/>
            <pc:sldMk cId="1039605756" sldId="309"/>
            <ac:spMk id="11" creationId="{6BD97E14-23DF-02E8-336D-00D561B0CED6}"/>
          </ac:spMkLst>
        </pc:spChg>
        <pc:spChg chg="del">
          <ac:chgData name="Kavyasri Jadala" userId="S::kjadala@purdue.edu::db687c12-7a26-4519-bac9-b9dc3b56fe08" providerId="AD" clId="Web-{98A70600-79A2-0D8D-B301-659A438B5FB5}" dt="2023-12-09T01:45:34.315" v="3"/>
          <ac:spMkLst>
            <pc:docMk/>
            <pc:sldMk cId="1039605756" sldId="309"/>
            <ac:spMk id="12" creationId="{21C401A0-D259-2725-2B59-0BE97CFC2BFE}"/>
          </ac:spMkLst>
        </pc:spChg>
        <pc:spChg chg="del">
          <ac:chgData name="Kavyasri Jadala" userId="S::kjadala@purdue.edu::db687c12-7a26-4519-bac9-b9dc3b56fe08" providerId="AD" clId="Web-{98A70600-79A2-0D8D-B301-659A438B5FB5}" dt="2023-12-09T01:45:34.315" v="2"/>
          <ac:spMkLst>
            <pc:docMk/>
            <pc:sldMk cId="1039605756" sldId="309"/>
            <ac:spMk id="13" creationId="{A3FD91C2-2D91-E3F8-5F63-5996AD18C31C}"/>
          </ac:spMkLst>
        </pc:spChg>
        <pc:spChg chg="del">
          <ac:chgData name="Kavyasri Jadala" userId="S::kjadala@purdue.edu::db687c12-7a26-4519-bac9-b9dc3b56fe08" providerId="AD" clId="Web-{98A70600-79A2-0D8D-B301-659A438B5FB5}" dt="2023-12-09T01:45:34.315" v="1"/>
          <ac:spMkLst>
            <pc:docMk/>
            <pc:sldMk cId="1039605756" sldId="309"/>
            <ac:spMk id="14" creationId="{283EB416-5747-7AAC-4276-7655D8A64C45}"/>
          </ac:spMkLst>
        </pc:spChg>
        <pc:spChg chg="del">
          <ac:chgData name="Kavyasri Jadala" userId="S::kjadala@purdue.edu::db687c12-7a26-4519-bac9-b9dc3b56fe08" providerId="AD" clId="Web-{98A70600-79A2-0D8D-B301-659A438B5FB5}" dt="2023-12-09T01:45:34.315" v="0"/>
          <ac:spMkLst>
            <pc:docMk/>
            <pc:sldMk cId="1039605756" sldId="309"/>
            <ac:spMk id="15" creationId="{5D4B0805-9DC9-FA91-B3DF-253CBDC3F1CF}"/>
          </ac:spMkLst>
        </pc:spChg>
        <pc:picChg chg="add del mod">
          <ac:chgData name="Kavyasri Jadala" userId="S::kjadala@purdue.edu::db687c12-7a26-4519-bac9-b9dc3b56fe08" providerId="AD" clId="Web-{98A70600-79A2-0D8D-B301-659A438B5FB5}" dt="2023-12-09T01:45:41.971" v="10"/>
          <ac:picMkLst>
            <pc:docMk/>
            <pc:sldMk cId="1039605756" sldId="309"/>
            <ac:picMk id="3" creationId="{0724ECFF-C639-3B2A-DAF7-610F57C624FF}"/>
          </ac:picMkLst>
        </pc:picChg>
      </pc:sldChg>
      <pc:sldChg chg="addSp delSp modSp new">
        <pc:chgData name="Kavyasri Jadala" userId="S::kjadala@purdue.edu::db687c12-7a26-4519-bac9-b9dc3b56fe08" providerId="AD" clId="Web-{98A70600-79A2-0D8D-B301-659A438B5FB5}" dt="2023-12-09T02:06:19.674" v="113" actId="1076"/>
        <pc:sldMkLst>
          <pc:docMk/>
          <pc:sldMk cId="3305870767" sldId="310"/>
        </pc:sldMkLst>
        <pc:spChg chg="mod">
          <ac:chgData name="Kavyasri Jadala" userId="S::kjadala@purdue.edu::db687c12-7a26-4519-bac9-b9dc3b56fe08" providerId="AD" clId="Web-{98A70600-79A2-0D8D-B301-659A438B5FB5}" dt="2023-12-09T01:57:52.583" v="86" actId="1076"/>
          <ac:spMkLst>
            <pc:docMk/>
            <pc:sldMk cId="3305870767" sldId="310"/>
            <ac:spMk id="2" creationId="{AEF904BC-1B85-C678-BCA2-AD9B35AA9DA6}"/>
          </ac:spMkLst>
        </pc:spChg>
        <pc:spChg chg="del">
          <ac:chgData name="Kavyasri Jadala" userId="S::kjadala@purdue.edu::db687c12-7a26-4519-bac9-b9dc3b56fe08" providerId="AD" clId="Web-{98A70600-79A2-0D8D-B301-659A438B5FB5}" dt="2023-12-09T01:50:11.337" v="23"/>
          <ac:spMkLst>
            <pc:docMk/>
            <pc:sldMk cId="3305870767" sldId="310"/>
            <ac:spMk id="3" creationId="{30D31258-5BBE-9C8F-A776-A3E7D4930C92}"/>
          </ac:spMkLst>
        </pc:spChg>
        <pc:spChg chg="add mod">
          <ac:chgData name="Kavyasri Jadala" userId="S::kjadala@purdue.edu::db687c12-7a26-4519-bac9-b9dc3b56fe08" providerId="AD" clId="Web-{98A70600-79A2-0D8D-B301-659A438B5FB5}" dt="2023-12-09T01:57:17.988" v="77" actId="1076"/>
          <ac:spMkLst>
            <pc:docMk/>
            <pc:sldMk cId="3305870767" sldId="310"/>
            <ac:spMk id="6" creationId="{E6B892AF-67EA-C6AF-B498-B246E583A6DB}"/>
          </ac:spMkLst>
        </pc:spChg>
        <pc:spChg chg="add mod">
          <ac:chgData name="Kavyasri Jadala" userId="S::kjadala@purdue.edu::db687c12-7a26-4519-bac9-b9dc3b56fe08" providerId="AD" clId="Web-{98A70600-79A2-0D8D-B301-659A438B5FB5}" dt="2023-12-09T01:58:20.834" v="97"/>
          <ac:spMkLst>
            <pc:docMk/>
            <pc:sldMk cId="3305870767" sldId="310"/>
            <ac:spMk id="8" creationId="{9E43D5B8-1F11-8588-D707-2585AC25B583}"/>
          </ac:spMkLst>
        </pc:spChg>
        <pc:spChg chg="add mod">
          <ac:chgData name="Kavyasri Jadala" userId="S::kjadala@purdue.edu::db687c12-7a26-4519-bac9-b9dc3b56fe08" providerId="AD" clId="Web-{98A70600-79A2-0D8D-B301-659A438B5FB5}" dt="2023-12-09T01:58:20.834" v="96"/>
          <ac:spMkLst>
            <pc:docMk/>
            <pc:sldMk cId="3305870767" sldId="310"/>
            <ac:spMk id="10" creationId="{00B12AA0-C55E-8879-1345-B457B553D9BC}"/>
          </ac:spMkLst>
        </pc:spChg>
        <pc:spChg chg="add del mod">
          <ac:chgData name="Kavyasri Jadala" userId="S::kjadala@purdue.edu::db687c12-7a26-4519-bac9-b9dc3b56fe08" providerId="AD" clId="Web-{98A70600-79A2-0D8D-B301-659A438B5FB5}" dt="2023-12-09T01:54:52.985" v="49"/>
          <ac:spMkLst>
            <pc:docMk/>
            <pc:sldMk cId="3305870767" sldId="310"/>
            <ac:spMk id="11" creationId="{56EB904E-0593-744E-5702-1F6200DC311E}"/>
          </ac:spMkLst>
        </pc:spChg>
        <pc:spChg chg="add del">
          <ac:chgData name="Kavyasri Jadala" userId="S::kjadala@purdue.edu::db687c12-7a26-4519-bac9-b9dc3b56fe08" providerId="AD" clId="Web-{98A70600-79A2-0D8D-B301-659A438B5FB5}" dt="2023-12-09T01:52:18.153" v="43"/>
          <ac:spMkLst>
            <pc:docMk/>
            <pc:sldMk cId="3305870767" sldId="310"/>
            <ac:spMk id="12" creationId="{325C4E35-85F0-1DF4-88D4-F1A6ADCCDDBF}"/>
          </ac:spMkLst>
        </pc:spChg>
        <pc:grpChg chg="add mod">
          <ac:chgData name="Kavyasri Jadala" userId="S::kjadala@purdue.edu::db687c12-7a26-4519-bac9-b9dc3b56fe08" providerId="AD" clId="Web-{98A70600-79A2-0D8D-B301-659A438B5FB5}" dt="2023-12-09T01:58:13.662" v="93" actId="1076"/>
          <ac:grpSpMkLst>
            <pc:docMk/>
            <pc:sldMk cId="3305870767" sldId="310"/>
            <ac:grpSpMk id="18" creationId="{8B2C54FA-25C5-010C-7826-0DB3FC25802D}"/>
          </ac:grpSpMkLst>
        </pc:grpChg>
        <pc:graphicFrameChg chg="add mod modGraphic">
          <ac:chgData name="Kavyasri Jadala" userId="S::kjadala@purdue.edu::db687c12-7a26-4519-bac9-b9dc3b56fe08" providerId="AD" clId="Web-{98A70600-79A2-0D8D-B301-659A438B5FB5}" dt="2023-12-09T02:06:19.674" v="113" actId="1076"/>
          <ac:graphicFrameMkLst>
            <pc:docMk/>
            <pc:sldMk cId="3305870767" sldId="310"/>
            <ac:graphicFrameMk id="17" creationId="{C8AC1E13-7814-D6F5-78FD-FA2E0AC2B889}"/>
          </ac:graphicFrameMkLst>
        </pc:graphicFrameChg>
        <pc:picChg chg="add del mod">
          <ac:chgData name="Kavyasri Jadala" userId="S::kjadala@purdue.edu::db687c12-7a26-4519-bac9-b9dc3b56fe08" providerId="AD" clId="Web-{98A70600-79A2-0D8D-B301-659A438B5FB5}" dt="2023-12-09T01:54:47.985" v="46"/>
          <ac:picMkLst>
            <pc:docMk/>
            <pc:sldMk cId="3305870767" sldId="310"/>
            <ac:picMk id="4" creationId="{E563CF60-9CA9-F52C-E642-A9E70DD241DB}"/>
          </ac:picMkLst>
        </pc:picChg>
        <pc:picChg chg="add del mod">
          <ac:chgData name="Kavyasri Jadala" userId="S::kjadala@purdue.edu::db687c12-7a26-4519-bac9-b9dc3b56fe08" providerId="AD" clId="Web-{98A70600-79A2-0D8D-B301-659A438B5FB5}" dt="2023-12-09T01:54:50.594" v="48"/>
          <ac:picMkLst>
            <pc:docMk/>
            <pc:sldMk cId="3305870767" sldId="310"/>
            <ac:picMk id="13" creationId="{0EA8CEFE-C9E7-8CEA-EE7A-32BAC931CEC5}"/>
          </ac:picMkLst>
        </pc:picChg>
        <pc:picChg chg="add del mod">
          <ac:chgData name="Kavyasri Jadala" userId="S::kjadala@purdue.edu::db687c12-7a26-4519-bac9-b9dc3b56fe08" providerId="AD" clId="Web-{98A70600-79A2-0D8D-B301-659A438B5FB5}" dt="2023-12-09T01:55:04.548" v="51"/>
          <ac:picMkLst>
            <pc:docMk/>
            <pc:sldMk cId="3305870767" sldId="310"/>
            <ac:picMk id="14" creationId="{A57D6298-8D43-E936-18DC-00FA4F8A71BC}"/>
          </ac:picMkLst>
        </pc:picChg>
        <pc:picChg chg="add mod">
          <ac:chgData name="Kavyasri Jadala" userId="S::kjadala@purdue.edu::db687c12-7a26-4519-bac9-b9dc3b56fe08" providerId="AD" clId="Web-{98A70600-79A2-0D8D-B301-659A438B5FB5}" dt="2023-12-09T01:57:54.599" v="88" actId="1076"/>
          <ac:picMkLst>
            <pc:docMk/>
            <pc:sldMk cId="3305870767" sldId="310"/>
            <ac:picMk id="15" creationId="{D88F862E-4B4E-6B32-EE1D-CD08722A38CC}"/>
          </ac:picMkLst>
        </pc:picChg>
      </pc:sldChg>
      <pc:sldChg chg="addSp modSp">
        <pc:chgData name="Kavyasri Jadala" userId="S::kjadala@purdue.edu::db687c12-7a26-4519-bac9-b9dc3b56fe08" providerId="AD" clId="Web-{98A70600-79A2-0D8D-B301-659A438B5FB5}" dt="2023-12-09T03:29:37.545" v="153" actId="1076"/>
        <pc:sldMkLst>
          <pc:docMk/>
          <pc:sldMk cId="441497618" sldId="311"/>
        </pc:sldMkLst>
        <pc:picChg chg="add mod">
          <ac:chgData name="Kavyasri Jadala" userId="S::kjadala@purdue.edu::db687c12-7a26-4519-bac9-b9dc3b56fe08" providerId="AD" clId="Web-{98A70600-79A2-0D8D-B301-659A438B5FB5}" dt="2023-12-09T03:29:37.545" v="153" actId="1076"/>
          <ac:picMkLst>
            <pc:docMk/>
            <pc:sldMk cId="441497618" sldId="311"/>
            <ac:picMk id="3" creationId="{31868A97-6C95-3FC3-859B-1F981656F9F3}"/>
          </ac:picMkLst>
        </pc:picChg>
      </pc:sldChg>
      <pc:sldChg chg="addSp modSp">
        <pc:chgData name="Kavyasri Jadala" userId="S::kjadala@purdue.edu::db687c12-7a26-4519-bac9-b9dc3b56fe08" providerId="AD" clId="Web-{98A70600-79A2-0D8D-B301-659A438B5FB5}" dt="2023-12-09T03:29:44.046" v="155" actId="1076"/>
        <pc:sldMkLst>
          <pc:docMk/>
          <pc:sldMk cId="655436220" sldId="312"/>
        </pc:sldMkLst>
        <pc:picChg chg="add mod">
          <ac:chgData name="Kavyasri Jadala" userId="S::kjadala@purdue.edu::db687c12-7a26-4519-bac9-b9dc3b56fe08" providerId="AD" clId="Web-{98A70600-79A2-0D8D-B301-659A438B5FB5}" dt="2023-12-09T03:29:44.046" v="155" actId="1076"/>
          <ac:picMkLst>
            <pc:docMk/>
            <pc:sldMk cId="655436220" sldId="312"/>
            <ac:picMk id="39" creationId="{CA357556-4B1F-29D1-CC47-4369EB544AC8}"/>
          </ac:picMkLst>
        </pc:picChg>
      </pc:sldChg>
      <pc:sldChg chg="addSp delSp modSp mod setBg">
        <pc:chgData name="Kavyasri Jadala" userId="S::kjadala@purdue.edu::db687c12-7a26-4519-bac9-b9dc3b56fe08" providerId="AD" clId="Web-{98A70600-79A2-0D8D-B301-659A438B5FB5}" dt="2023-12-09T03:37:05.714" v="209"/>
        <pc:sldMkLst>
          <pc:docMk/>
          <pc:sldMk cId="2359780953" sldId="313"/>
        </pc:sldMkLst>
        <pc:spChg chg="mod">
          <ac:chgData name="Kavyasri Jadala" userId="S::kjadala@purdue.edu::db687c12-7a26-4519-bac9-b9dc3b56fe08" providerId="AD" clId="Web-{98A70600-79A2-0D8D-B301-659A438B5FB5}" dt="2023-12-09T03:35:29.398" v="198" actId="1076"/>
          <ac:spMkLst>
            <pc:docMk/>
            <pc:sldMk cId="2359780953" sldId="313"/>
            <ac:spMk id="5" creationId="{0FEB4D71-8739-692E-5EA1-9269C8A298FA}"/>
          </ac:spMkLst>
        </pc:spChg>
        <pc:spChg chg="add mod">
          <ac:chgData name="Kavyasri Jadala" userId="S::kjadala@purdue.edu::db687c12-7a26-4519-bac9-b9dc3b56fe08" providerId="AD" clId="Web-{98A70600-79A2-0D8D-B301-659A438B5FB5}" dt="2023-12-09T03:37:05.714" v="209"/>
          <ac:spMkLst>
            <pc:docMk/>
            <pc:sldMk cId="2359780953" sldId="313"/>
            <ac:spMk id="9" creationId="{D6677B0D-1576-AD6B-B925-795F8C6C369E}"/>
          </ac:spMkLst>
        </pc:spChg>
        <pc:picChg chg="add del mod ord">
          <ac:chgData name="Kavyasri Jadala" userId="S::kjadala@purdue.edu::db687c12-7a26-4519-bac9-b9dc3b56fe08" providerId="AD" clId="Web-{98A70600-79A2-0D8D-B301-659A438B5FB5}" dt="2023-12-09T03:30:27.765" v="165"/>
          <ac:picMkLst>
            <pc:docMk/>
            <pc:sldMk cId="2359780953" sldId="313"/>
            <ac:picMk id="8" creationId="{5590365F-1B5F-FF59-2986-A2F1D35C0D89}"/>
          </ac:picMkLst>
        </pc:picChg>
      </pc:sldChg>
      <pc:sldChg chg="addSp delSp modSp add replId">
        <pc:chgData name="Kavyasri Jadala" userId="S::kjadala@purdue.edu::db687c12-7a26-4519-bac9-b9dc3b56fe08" providerId="AD" clId="Web-{98A70600-79A2-0D8D-B301-659A438B5FB5}" dt="2023-12-09T03:51:30.941" v="375" actId="1076"/>
        <pc:sldMkLst>
          <pc:docMk/>
          <pc:sldMk cId="1028315927" sldId="314"/>
        </pc:sldMkLst>
        <pc:spChg chg="mod">
          <ac:chgData name="Kavyasri Jadala" userId="S::kjadala@purdue.edu::db687c12-7a26-4519-bac9-b9dc3b56fe08" providerId="AD" clId="Web-{98A70600-79A2-0D8D-B301-659A438B5FB5}" dt="2023-12-09T03:43:07.239" v="310" actId="1076"/>
          <ac:spMkLst>
            <pc:docMk/>
            <pc:sldMk cId="1028315927" sldId="314"/>
            <ac:spMk id="2" creationId="{4E7233FA-3683-5613-75C9-CC250932D0CC}"/>
          </ac:spMkLst>
        </pc:spChg>
        <pc:graphicFrameChg chg="add mod modGraphic">
          <ac:chgData name="Kavyasri Jadala" userId="S::kjadala@purdue.edu::db687c12-7a26-4519-bac9-b9dc3b56fe08" providerId="AD" clId="Web-{98A70600-79A2-0D8D-B301-659A438B5FB5}" dt="2023-12-09T03:51:30.941" v="375" actId="1076"/>
          <ac:graphicFrameMkLst>
            <pc:docMk/>
            <pc:sldMk cId="1028315927" sldId="314"/>
            <ac:graphicFrameMk id="4" creationId="{83471541-B557-DE0D-AC53-AC9E23104EDE}"/>
          </ac:graphicFrameMkLst>
        </pc:graphicFrameChg>
        <pc:picChg chg="add mod">
          <ac:chgData name="Kavyasri Jadala" userId="S::kjadala@purdue.edu::db687c12-7a26-4519-bac9-b9dc3b56fe08" providerId="AD" clId="Web-{98A70600-79A2-0D8D-B301-659A438B5FB5}" dt="2023-12-09T03:43:28.586" v="312" actId="1076"/>
          <ac:picMkLst>
            <pc:docMk/>
            <pc:sldMk cId="1028315927" sldId="314"/>
            <ac:picMk id="54" creationId="{BB6DCEB4-31A9-86B2-BE46-FDA1E3E38780}"/>
          </ac:picMkLst>
        </pc:picChg>
        <pc:picChg chg="del">
          <ac:chgData name="Kavyasri Jadala" userId="S::kjadala@purdue.edu::db687c12-7a26-4519-bac9-b9dc3b56fe08" providerId="AD" clId="Web-{98A70600-79A2-0D8D-B301-659A438B5FB5}" dt="2023-12-09T03:42:49.769" v="307"/>
          <ac:picMkLst>
            <pc:docMk/>
            <pc:sldMk cId="1028315927" sldId="314"/>
            <ac:picMk id="1026" creationId="{4A4FA9BF-6B3E-B1D6-ED76-8E38AC0492BD}"/>
          </ac:picMkLst>
        </pc:picChg>
        <pc:picChg chg="add del">
          <ac:chgData name="Kavyasri Jadala" userId="S::kjadala@purdue.edu::db687c12-7a26-4519-bac9-b9dc3b56fe08" providerId="AD" clId="Web-{98A70600-79A2-0D8D-B301-659A438B5FB5}" dt="2023-12-09T03:47:39.839" v="349"/>
          <ac:picMkLst>
            <pc:docMk/>
            <pc:sldMk cId="1028315927" sldId="314"/>
            <ac:picMk id="1513" creationId="{EC0F5841-77AC-0EA3-08BD-DFF6960C30F5}"/>
          </ac:picMkLst>
        </pc:picChg>
      </pc:sldChg>
    </pc:docChg>
  </pc:docChgLst>
  <pc:docChgLst>
    <pc:chgData name="Avishek Dasgupta" userId="S::dasgup15@purdue.edu::f9d5fa44-9a15-4eb8-95f0-105197e851c5" providerId="AD" clId="Web-{F62955A8-510C-4B4D-BB93-B2009513850D}"/>
    <pc:docChg chg="addSld modSld">
      <pc:chgData name="Avishek Dasgupta" userId="S::dasgup15@purdue.edu::f9d5fa44-9a15-4eb8-95f0-105197e851c5" providerId="AD" clId="Web-{F62955A8-510C-4B4D-BB93-B2009513850D}" dt="2023-12-08T23:38:41.516" v="27"/>
      <pc:docMkLst>
        <pc:docMk/>
      </pc:docMkLst>
      <pc:sldChg chg="modSp">
        <pc:chgData name="Avishek Dasgupta" userId="S::dasgup15@purdue.edu::f9d5fa44-9a15-4eb8-95f0-105197e851c5" providerId="AD" clId="Web-{F62955A8-510C-4B4D-BB93-B2009513850D}" dt="2023-12-08T23:35:31.650" v="26" actId="14100"/>
        <pc:sldMkLst>
          <pc:docMk/>
          <pc:sldMk cId="3273486689" sldId="284"/>
        </pc:sldMkLst>
        <pc:spChg chg="mod">
          <ac:chgData name="Avishek Dasgupta" userId="S::dasgup15@purdue.edu::f9d5fa44-9a15-4eb8-95f0-105197e851c5" providerId="AD" clId="Web-{F62955A8-510C-4B4D-BB93-B2009513850D}" dt="2023-12-08T23:35:31.650" v="26" actId="14100"/>
          <ac:spMkLst>
            <pc:docMk/>
            <pc:sldMk cId="3273486689" sldId="284"/>
            <ac:spMk id="6" creationId="{2D156FCA-FDE9-399A-1564-1A7D06E3642C}"/>
          </ac:spMkLst>
        </pc:spChg>
      </pc:sldChg>
      <pc:sldChg chg="addSp delSp modSp">
        <pc:chgData name="Avishek Dasgupta" userId="S::dasgup15@purdue.edu::f9d5fa44-9a15-4eb8-95f0-105197e851c5" providerId="AD" clId="Web-{F62955A8-510C-4B4D-BB93-B2009513850D}" dt="2023-12-08T23:07:53.702" v="25" actId="14100"/>
        <pc:sldMkLst>
          <pc:docMk/>
          <pc:sldMk cId="2505211845" sldId="286"/>
        </pc:sldMkLst>
        <pc:picChg chg="add del mod">
          <ac:chgData name="Avishek Dasgupta" userId="S::dasgup15@purdue.edu::f9d5fa44-9a15-4eb8-95f0-105197e851c5" providerId="AD" clId="Web-{F62955A8-510C-4B4D-BB93-B2009513850D}" dt="2023-12-08T23:06:24.949" v="11"/>
          <ac:picMkLst>
            <pc:docMk/>
            <pc:sldMk cId="2505211845" sldId="286"/>
            <ac:picMk id="3" creationId="{FBC51062-C3D1-998A-D8C1-E6F3314FAF40}"/>
          </ac:picMkLst>
        </pc:picChg>
        <pc:picChg chg="add del mod">
          <ac:chgData name="Avishek Dasgupta" userId="S::dasgup15@purdue.edu::f9d5fa44-9a15-4eb8-95f0-105197e851c5" providerId="AD" clId="Web-{F62955A8-510C-4B4D-BB93-B2009513850D}" dt="2023-12-08T23:05:51.788" v="7"/>
          <ac:picMkLst>
            <pc:docMk/>
            <pc:sldMk cId="2505211845" sldId="286"/>
            <ac:picMk id="4" creationId="{FCCD64C8-AEC3-87C0-D41B-6B277D9002C0}"/>
          </ac:picMkLst>
        </pc:picChg>
        <pc:picChg chg="add mod">
          <ac:chgData name="Avishek Dasgupta" userId="S::dasgup15@purdue.edu::f9d5fa44-9a15-4eb8-95f0-105197e851c5" providerId="AD" clId="Web-{F62955A8-510C-4B4D-BB93-B2009513850D}" dt="2023-12-08T23:06:58.138" v="17" actId="14100"/>
          <ac:picMkLst>
            <pc:docMk/>
            <pc:sldMk cId="2505211845" sldId="286"/>
            <ac:picMk id="5" creationId="{04F82958-2BBF-3703-32A3-582C43BA1E5B}"/>
          </ac:picMkLst>
        </pc:picChg>
        <pc:picChg chg="add del mod">
          <ac:chgData name="Avishek Dasgupta" userId="S::dasgup15@purdue.edu::f9d5fa44-9a15-4eb8-95f0-105197e851c5" providerId="AD" clId="Web-{F62955A8-510C-4B4D-BB93-B2009513850D}" dt="2023-12-08T23:07:37.124" v="21"/>
          <ac:picMkLst>
            <pc:docMk/>
            <pc:sldMk cId="2505211845" sldId="286"/>
            <ac:picMk id="6" creationId="{123DDE19-E3DD-48AC-68DA-38606E03988D}"/>
          </ac:picMkLst>
        </pc:picChg>
        <pc:picChg chg="add mod">
          <ac:chgData name="Avishek Dasgupta" userId="S::dasgup15@purdue.edu::f9d5fa44-9a15-4eb8-95f0-105197e851c5" providerId="AD" clId="Web-{F62955A8-510C-4B4D-BB93-B2009513850D}" dt="2023-12-08T23:06:47.731" v="15" actId="1076"/>
          <ac:picMkLst>
            <pc:docMk/>
            <pc:sldMk cId="2505211845" sldId="286"/>
            <ac:picMk id="7" creationId="{291E25E4-893B-CA05-C621-DD3FAECB06CB}"/>
          </ac:picMkLst>
        </pc:picChg>
        <pc:picChg chg="add mod">
          <ac:chgData name="Avishek Dasgupta" userId="S::dasgup15@purdue.edu::f9d5fa44-9a15-4eb8-95f0-105197e851c5" providerId="AD" clId="Web-{F62955A8-510C-4B4D-BB93-B2009513850D}" dt="2023-12-08T23:07:15.279" v="20" actId="14100"/>
          <ac:picMkLst>
            <pc:docMk/>
            <pc:sldMk cId="2505211845" sldId="286"/>
            <ac:picMk id="8" creationId="{19F33F90-2398-3B68-07E3-B48947AE460D}"/>
          </ac:picMkLst>
        </pc:picChg>
        <pc:picChg chg="add mod">
          <ac:chgData name="Avishek Dasgupta" userId="S::dasgup15@purdue.edu::f9d5fa44-9a15-4eb8-95f0-105197e851c5" providerId="AD" clId="Web-{F62955A8-510C-4B4D-BB93-B2009513850D}" dt="2023-12-08T23:07:53.702" v="25" actId="14100"/>
          <ac:picMkLst>
            <pc:docMk/>
            <pc:sldMk cId="2505211845" sldId="286"/>
            <ac:picMk id="9" creationId="{925FB859-370E-C1D7-957A-F674C8F8EAF4}"/>
          </ac:picMkLst>
        </pc:picChg>
      </pc:sldChg>
      <pc:sldChg chg="add replId">
        <pc:chgData name="Avishek Dasgupta" userId="S::dasgup15@purdue.edu::f9d5fa44-9a15-4eb8-95f0-105197e851c5" providerId="AD" clId="Web-{F62955A8-510C-4B4D-BB93-B2009513850D}" dt="2023-12-08T23:38:41.516" v="27"/>
        <pc:sldMkLst>
          <pc:docMk/>
          <pc:sldMk cId="1184631078" sldId="294"/>
        </pc:sldMkLst>
      </pc:sldChg>
    </pc:docChg>
  </pc:docChgLst>
  <pc:docChgLst>
    <pc:chgData name="Kavyasri Jadala" userId="S::kjadala@purdue.edu::db687c12-7a26-4519-bac9-b9dc3b56fe08" providerId="AD" clId="Web-{278AF93A-BE6A-DFAB-9C77-0809C70D17C7}"/>
    <pc:docChg chg="modSld">
      <pc:chgData name="Kavyasri Jadala" userId="S::kjadala@purdue.edu::db687c12-7a26-4519-bac9-b9dc3b56fe08" providerId="AD" clId="Web-{278AF93A-BE6A-DFAB-9C77-0809C70D17C7}" dt="2023-12-09T04:19:56.213" v="1"/>
      <pc:docMkLst>
        <pc:docMk/>
      </pc:docMkLst>
      <pc:sldChg chg="addSp delSp">
        <pc:chgData name="Kavyasri Jadala" userId="S::kjadala@purdue.edu::db687c12-7a26-4519-bac9-b9dc3b56fe08" providerId="AD" clId="Web-{278AF93A-BE6A-DFAB-9C77-0809C70D17C7}" dt="2023-12-09T04:19:56.213" v="1"/>
        <pc:sldMkLst>
          <pc:docMk/>
          <pc:sldMk cId="4106842424" sldId="302"/>
        </pc:sldMkLst>
        <pc:grpChg chg="topLvl">
          <ac:chgData name="Kavyasri Jadala" userId="S::kjadala@purdue.edu::db687c12-7a26-4519-bac9-b9dc3b56fe08" providerId="AD" clId="Web-{278AF93A-BE6A-DFAB-9C77-0809C70D17C7}" dt="2023-12-09T04:19:56.213" v="1"/>
          <ac:grpSpMkLst>
            <pc:docMk/>
            <pc:sldMk cId="4106842424" sldId="302"/>
            <ac:grpSpMk id="9" creationId="{A8994285-EC79-5ABA-BBC1-616469CCA261}"/>
          </ac:grpSpMkLst>
        </pc:grpChg>
        <pc:grpChg chg="add del">
          <ac:chgData name="Kavyasri Jadala" userId="S::kjadala@purdue.edu::db687c12-7a26-4519-bac9-b9dc3b56fe08" providerId="AD" clId="Web-{278AF93A-BE6A-DFAB-9C77-0809C70D17C7}" dt="2023-12-09T04:19:56.213" v="1"/>
          <ac:grpSpMkLst>
            <pc:docMk/>
            <pc:sldMk cId="4106842424" sldId="302"/>
            <ac:grpSpMk id="15" creationId="{B60290DC-FC51-28C7-F892-5EC59474602F}"/>
          </ac:grpSpMkLst>
        </pc:grpChg>
        <pc:grpChg chg="topLvl">
          <ac:chgData name="Kavyasri Jadala" userId="S::kjadala@purdue.edu::db687c12-7a26-4519-bac9-b9dc3b56fe08" providerId="AD" clId="Web-{278AF93A-BE6A-DFAB-9C77-0809C70D17C7}" dt="2023-12-09T04:19:56.213" v="1"/>
          <ac:grpSpMkLst>
            <pc:docMk/>
            <pc:sldMk cId="4106842424" sldId="302"/>
            <ac:grpSpMk id="181" creationId="{FC79FBBC-1C04-5743-7938-5D1A48604E94}"/>
          </ac:grpSpMkLst>
        </pc:grpChg>
      </pc:sldChg>
    </pc:docChg>
  </pc:docChgLst>
  <pc:docChgLst>
    <pc:chgData name="Kavyasri Jadala" userId="db687c12-7a26-4519-bac9-b9dc3b56fe08" providerId="ADAL" clId="{6AD9005E-284C-D645-BE88-AE2DCBB2977A}"/>
    <pc:docChg chg="undo redo custSel addSld delSld modSld sldOrd">
      <pc:chgData name="Kavyasri Jadala" userId="db687c12-7a26-4519-bac9-b9dc3b56fe08" providerId="ADAL" clId="{6AD9005E-284C-D645-BE88-AE2DCBB2977A}" dt="2023-12-09T04:47:01.554" v="2601" actId="1035"/>
      <pc:docMkLst>
        <pc:docMk/>
      </pc:docMkLst>
      <pc:sldChg chg="addSp delSp modSp del mod">
        <pc:chgData name="Kavyasri Jadala" userId="db687c12-7a26-4519-bac9-b9dc3b56fe08" providerId="ADAL" clId="{6AD9005E-284C-D645-BE88-AE2DCBB2977A}" dt="2023-12-08T21:21:00.507" v="969" actId="2696"/>
        <pc:sldMkLst>
          <pc:docMk/>
          <pc:sldMk cId="458049436" sldId="256"/>
        </pc:sldMkLst>
        <pc:spChg chg="add del mod">
          <ac:chgData name="Kavyasri Jadala" userId="db687c12-7a26-4519-bac9-b9dc3b56fe08" providerId="ADAL" clId="{6AD9005E-284C-D645-BE88-AE2DCBB2977A}" dt="2023-12-08T20:06:54.140" v="877"/>
          <ac:spMkLst>
            <pc:docMk/>
            <pc:sldMk cId="458049436" sldId="256"/>
            <ac:spMk id="4" creationId="{45D5FC18-88D2-5609-93DE-3E8C3F0EA34E}"/>
          </ac:spMkLst>
        </pc:spChg>
      </pc:sldChg>
      <pc:sldChg chg="add del">
        <pc:chgData name="Kavyasri Jadala" userId="db687c12-7a26-4519-bac9-b9dc3b56fe08" providerId="ADAL" clId="{6AD9005E-284C-D645-BE88-AE2DCBB2977A}" dt="2023-12-08T21:21:08.372" v="971" actId="2696"/>
        <pc:sldMkLst>
          <pc:docMk/>
          <pc:sldMk cId="4167256597" sldId="256"/>
        </pc:sldMkLst>
      </pc:sldChg>
      <pc:sldChg chg="addSp delSp modSp add mod setBg">
        <pc:chgData name="Kavyasri Jadala" userId="db687c12-7a26-4519-bac9-b9dc3b56fe08" providerId="ADAL" clId="{6AD9005E-284C-D645-BE88-AE2DCBB2977A}" dt="2023-12-08T21:27:47.262" v="1177" actId="26606"/>
        <pc:sldMkLst>
          <pc:docMk/>
          <pc:sldMk cId="4276842264" sldId="256"/>
        </pc:sldMkLst>
        <pc:spChg chg="mod">
          <ac:chgData name="Kavyasri Jadala" userId="db687c12-7a26-4519-bac9-b9dc3b56fe08" providerId="ADAL" clId="{6AD9005E-284C-D645-BE88-AE2DCBB2977A}" dt="2023-12-08T21:27:47.262" v="1177" actId="26606"/>
          <ac:spMkLst>
            <pc:docMk/>
            <pc:sldMk cId="4276842264" sldId="256"/>
            <ac:spMk id="2" creationId="{3B4E9C3E-BA20-43C3-657E-1C85B6942CDB}"/>
          </ac:spMkLst>
        </pc:spChg>
        <pc:spChg chg="mod">
          <ac:chgData name="Kavyasri Jadala" userId="db687c12-7a26-4519-bac9-b9dc3b56fe08" providerId="ADAL" clId="{6AD9005E-284C-D645-BE88-AE2DCBB2977A}" dt="2023-12-08T21:27:47.262" v="1177" actId="26606"/>
          <ac:spMkLst>
            <pc:docMk/>
            <pc:sldMk cId="4276842264" sldId="256"/>
            <ac:spMk id="3" creationId="{02639C46-01B2-FC19-2DFD-288DB4CEF30C}"/>
          </ac:spMkLst>
        </pc:spChg>
        <pc:spChg chg="del">
          <ac:chgData name="Kavyasri Jadala" userId="db687c12-7a26-4519-bac9-b9dc3b56fe08" providerId="ADAL" clId="{6AD9005E-284C-D645-BE88-AE2DCBB2977A}" dt="2023-12-08T21:26:05.590" v="1171" actId="26606"/>
          <ac:spMkLst>
            <pc:docMk/>
            <pc:sldMk cId="4276842264" sldId="256"/>
            <ac:spMk id="7" creationId="{8FE4B97C-B1B3-E4C1-B91B-D96A2B1B8E8E}"/>
          </ac:spMkLst>
        </pc:spChg>
        <pc:spChg chg="add del">
          <ac:chgData name="Kavyasri Jadala" userId="db687c12-7a26-4519-bac9-b9dc3b56fe08" providerId="ADAL" clId="{6AD9005E-284C-D645-BE88-AE2DCBB2977A}" dt="2023-12-08T21:27:06.482" v="1173" actId="26606"/>
          <ac:spMkLst>
            <pc:docMk/>
            <pc:sldMk cId="4276842264" sldId="256"/>
            <ac:spMk id="1031" creationId="{9203DE33-2CD4-4CA8-9AF3-37C3B65133B0}"/>
          </ac:spMkLst>
        </pc:spChg>
        <pc:spChg chg="add del">
          <ac:chgData name="Kavyasri Jadala" userId="db687c12-7a26-4519-bac9-b9dc3b56fe08" providerId="ADAL" clId="{6AD9005E-284C-D645-BE88-AE2DCBB2977A}" dt="2023-12-08T21:27:06.482" v="1173" actId="26606"/>
          <ac:spMkLst>
            <pc:docMk/>
            <pc:sldMk cId="4276842264" sldId="256"/>
            <ac:spMk id="1033" creationId="{0AF57B88-1D4C-41FA-A761-EC1DD10C35CB}"/>
          </ac:spMkLst>
        </pc:spChg>
        <pc:spChg chg="add del">
          <ac:chgData name="Kavyasri Jadala" userId="db687c12-7a26-4519-bac9-b9dc3b56fe08" providerId="ADAL" clId="{6AD9005E-284C-D645-BE88-AE2DCBB2977A}" dt="2023-12-08T21:27:06.482" v="1173" actId="26606"/>
          <ac:spMkLst>
            <pc:docMk/>
            <pc:sldMk cId="4276842264" sldId="256"/>
            <ac:spMk id="1035" creationId="{D2548F45-5164-4ABB-8212-7F293FDED8D4}"/>
          </ac:spMkLst>
        </pc:spChg>
        <pc:spChg chg="add del">
          <ac:chgData name="Kavyasri Jadala" userId="db687c12-7a26-4519-bac9-b9dc3b56fe08" providerId="ADAL" clId="{6AD9005E-284C-D645-BE88-AE2DCBB2977A}" dt="2023-12-08T21:27:06.482" v="1173" actId="26606"/>
          <ac:spMkLst>
            <pc:docMk/>
            <pc:sldMk cId="4276842264" sldId="256"/>
            <ac:spMk id="1037" creationId="{5E81CCFB-7BEF-4186-86FB-D09450B4D02D}"/>
          </ac:spMkLst>
        </pc:spChg>
        <pc:spChg chg="add del">
          <ac:chgData name="Kavyasri Jadala" userId="db687c12-7a26-4519-bac9-b9dc3b56fe08" providerId="ADAL" clId="{6AD9005E-284C-D645-BE88-AE2DCBB2977A}" dt="2023-12-08T21:27:47.262" v="1177" actId="26606"/>
          <ac:spMkLst>
            <pc:docMk/>
            <pc:sldMk cId="4276842264" sldId="256"/>
            <ac:spMk id="1042" creationId="{FB5B0058-AF13-4859-B429-4EDDE2A26F7F}"/>
          </ac:spMkLst>
        </pc:spChg>
        <pc:spChg chg="add del">
          <ac:chgData name="Kavyasri Jadala" userId="db687c12-7a26-4519-bac9-b9dc3b56fe08" providerId="ADAL" clId="{6AD9005E-284C-D645-BE88-AE2DCBB2977A}" dt="2023-12-08T21:27:47.262" v="1177" actId="26606"/>
          <ac:spMkLst>
            <pc:docMk/>
            <pc:sldMk cId="4276842264" sldId="256"/>
            <ac:spMk id="1044" creationId="{0277405F-0B4F-4418-B773-1B38814125B6}"/>
          </ac:spMkLst>
        </pc:spChg>
        <pc:spChg chg="add">
          <ac:chgData name="Kavyasri Jadala" userId="db687c12-7a26-4519-bac9-b9dc3b56fe08" providerId="ADAL" clId="{6AD9005E-284C-D645-BE88-AE2DCBB2977A}" dt="2023-12-08T21:27:47.262" v="1177" actId="26606"/>
          <ac:spMkLst>
            <pc:docMk/>
            <pc:sldMk cId="4276842264" sldId="256"/>
            <ac:spMk id="1049" creationId="{8C886788-700E-4D20-9F80-E0E96837A203}"/>
          </ac:spMkLst>
        </pc:spChg>
        <pc:spChg chg="add">
          <ac:chgData name="Kavyasri Jadala" userId="db687c12-7a26-4519-bac9-b9dc3b56fe08" providerId="ADAL" clId="{6AD9005E-284C-D645-BE88-AE2DCBB2977A}" dt="2023-12-08T21:27:47.262" v="1177" actId="26606"/>
          <ac:spMkLst>
            <pc:docMk/>
            <pc:sldMk cId="4276842264" sldId="256"/>
            <ac:spMk id="1051" creationId="{1850674C-4E08-4C62-A3E2-6337FE4F7D86}"/>
          </ac:spMkLst>
        </pc:spChg>
        <pc:spChg chg="add">
          <ac:chgData name="Kavyasri Jadala" userId="db687c12-7a26-4519-bac9-b9dc3b56fe08" providerId="ADAL" clId="{6AD9005E-284C-D645-BE88-AE2DCBB2977A}" dt="2023-12-08T21:27:47.262" v="1177" actId="26606"/>
          <ac:spMkLst>
            <pc:docMk/>
            <pc:sldMk cId="4276842264" sldId="256"/>
            <ac:spMk id="1053" creationId="{BCE4FF05-2B0C-4C97-A9B4-E163085A90E1}"/>
          </ac:spMkLst>
        </pc:spChg>
        <pc:spChg chg="add">
          <ac:chgData name="Kavyasri Jadala" userId="db687c12-7a26-4519-bac9-b9dc3b56fe08" providerId="ADAL" clId="{6AD9005E-284C-D645-BE88-AE2DCBB2977A}" dt="2023-12-08T21:27:47.262" v="1177" actId="26606"/>
          <ac:spMkLst>
            <pc:docMk/>
            <pc:sldMk cId="4276842264" sldId="256"/>
            <ac:spMk id="1055" creationId="{529C2A7A-A6B6-4A56-B11C-8E967D88A60D}"/>
          </ac:spMkLst>
        </pc:spChg>
        <pc:spChg chg="add">
          <ac:chgData name="Kavyasri Jadala" userId="db687c12-7a26-4519-bac9-b9dc3b56fe08" providerId="ADAL" clId="{6AD9005E-284C-D645-BE88-AE2DCBB2977A}" dt="2023-12-08T21:27:47.262" v="1177" actId="26606"/>
          <ac:spMkLst>
            <pc:docMk/>
            <pc:sldMk cId="4276842264" sldId="256"/>
            <ac:spMk id="1057" creationId="{FDBD7205-E536-4134-8768-AC3E1A3C5E59}"/>
          </ac:spMkLst>
        </pc:spChg>
        <pc:picChg chg="add mod ord">
          <ac:chgData name="Kavyasri Jadala" userId="db687c12-7a26-4519-bac9-b9dc3b56fe08" providerId="ADAL" clId="{6AD9005E-284C-D645-BE88-AE2DCBB2977A}" dt="2023-12-08T21:27:47.262" v="1177" actId="26606"/>
          <ac:picMkLst>
            <pc:docMk/>
            <pc:sldMk cId="4276842264" sldId="256"/>
            <ac:picMk id="1026" creationId="{0CF4ABE5-BFE8-87E0-5CD9-1919AD46D989}"/>
          </ac:picMkLst>
        </pc:picChg>
        <pc:picChg chg="add mod">
          <ac:chgData name="Kavyasri Jadala" userId="db687c12-7a26-4519-bac9-b9dc3b56fe08" providerId="ADAL" clId="{6AD9005E-284C-D645-BE88-AE2DCBB2977A}" dt="2023-12-08T21:27:47.262" v="1177" actId="26606"/>
          <ac:picMkLst>
            <pc:docMk/>
            <pc:sldMk cId="4276842264" sldId="256"/>
            <ac:picMk id="1028" creationId="{B8D3C6B4-A047-43BC-D4C5-8360F2A48727}"/>
          </ac:picMkLst>
        </pc:picChg>
        <pc:picChg chg="add mod ord">
          <ac:chgData name="Kavyasri Jadala" userId="db687c12-7a26-4519-bac9-b9dc3b56fe08" providerId="ADAL" clId="{6AD9005E-284C-D645-BE88-AE2DCBB2977A}" dt="2023-12-08T21:27:47.262" v="1177" actId="26606"/>
          <ac:picMkLst>
            <pc:docMk/>
            <pc:sldMk cId="4276842264" sldId="256"/>
            <ac:picMk id="1030" creationId="{D40DC0B9-12EC-0479-4484-72A49A55679C}"/>
          </ac:picMkLst>
        </pc:picChg>
      </pc:sldChg>
      <pc:sldChg chg="addSp delSp modSp mod">
        <pc:chgData name="Kavyasri Jadala" userId="db687c12-7a26-4519-bac9-b9dc3b56fe08" providerId="ADAL" clId="{6AD9005E-284C-D645-BE88-AE2DCBB2977A}" dt="2023-12-08T21:42:56.632" v="1244" actId="20577"/>
        <pc:sldMkLst>
          <pc:docMk/>
          <pc:sldMk cId="3586252942" sldId="257"/>
        </pc:sldMkLst>
        <pc:spChg chg="mod">
          <ac:chgData name="Kavyasri Jadala" userId="db687c12-7a26-4519-bac9-b9dc3b56fe08" providerId="ADAL" clId="{6AD9005E-284C-D645-BE88-AE2DCBB2977A}" dt="2023-12-08T21:38:35.142" v="1199" actId="113"/>
          <ac:spMkLst>
            <pc:docMk/>
            <pc:sldMk cId="3586252942" sldId="257"/>
            <ac:spMk id="2" creationId="{29FFC36D-D25F-8835-68B7-81542391AD3A}"/>
          </ac:spMkLst>
        </pc:spChg>
        <pc:spChg chg="del">
          <ac:chgData name="Kavyasri Jadala" userId="db687c12-7a26-4519-bac9-b9dc3b56fe08" providerId="ADAL" clId="{6AD9005E-284C-D645-BE88-AE2DCBB2977A}" dt="2023-12-08T21:24:00.893" v="1008" actId="478"/>
          <ac:spMkLst>
            <pc:docMk/>
            <pc:sldMk cId="3586252942" sldId="257"/>
            <ac:spMk id="3" creationId="{E6CAA5F9-F1D7-5ACF-5A4C-A1AC6092950E}"/>
          </ac:spMkLst>
        </pc:spChg>
        <pc:spChg chg="add mod">
          <ac:chgData name="Kavyasri Jadala" userId="db687c12-7a26-4519-bac9-b9dc3b56fe08" providerId="ADAL" clId="{6AD9005E-284C-D645-BE88-AE2DCBB2977A}" dt="2023-12-08T21:40:59.960" v="1227" actId="20577"/>
          <ac:spMkLst>
            <pc:docMk/>
            <pc:sldMk cId="3586252942" sldId="257"/>
            <ac:spMk id="4" creationId="{72161D51-52EA-D271-5208-AE09C8A26F80}"/>
          </ac:spMkLst>
        </pc:spChg>
        <pc:spChg chg="del">
          <ac:chgData name="Kavyasri Jadala" userId="db687c12-7a26-4519-bac9-b9dc3b56fe08" providerId="ADAL" clId="{6AD9005E-284C-D645-BE88-AE2DCBB2977A}" dt="2023-12-08T21:23:59.109" v="1007" actId="478"/>
          <ac:spMkLst>
            <pc:docMk/>
            <pc:sldMk cId="3586252942" sldId="257"/>
            <ac:spMk id="5" creationId="{5FA6A1A4-E03D-717D-D6C1-9D4EA1D50011}"/>
          </ac:spMkLst>
        </pc:spChg>
        <pc:spChg chg="add mod">
          <ac:chgData name="Kavyasri Jadala" userId="db687c12-7a26-4519-bac9-b9dc3b56fe08" providerId="ADAL" clId="{6AD9005E-284C-D645-BE88-AE2DCBB2977A}" dt="2023-12-08T21:42:56.632" v="1244" actId="20577"/>
          <ac:spMkLst>
            <pc:docMk/>
            <pc:sldMk cId="3586252942" sldId="257"/>
            <ac:spMk id="6" creationId="{D05DF695-20D9-8A2C-FB13-8F2F44EA745F}"/>
          </ac:spMkLst>
        </pc:spChg>
        <pc:spChg chg="add mod">
          <ac:chgData name="Kavyasri Jadala" userId="db687c12-7a26-4519-bac9-b9dc3b56fe08" providerId="ADAL" clId="{6AD9005E-284C-D645-BE88-AE2DCBB2977A}" dt="2023-12-08T21:39:07.619" v="1210" actId="20577"/>
          <ac:spMkLst>
            <pc:docMk/>
            <pc:sldMk cId="3586252942" sldId="257"/>
            <ac:spMk id="8" creationId="{B754A9BF-16C5-B096-42F6-DDD9D97C2108}"/>
          </ac:spMkLst>
        </pc:spChg>
        <pc:spChg chg="add mod">
          <ac:chgData name="Kavyasri Jadala" userId="db687c12-7a26-4519-bac9-b9dc3b56fe08" providerId="ADAL" clId="{6AD9005E-284C-D645-BE88-AE2DCBB2977A}" dt="2023-12-08T21:40:47.639" v="1212" actId="1076"/>
          <ac:spMkLst>
            <pc:docMk/>
            <pc:sldMk cId="3586252942" sldId="257"/>
            <ac:spMk id="9" creationId="{2482C74D-3311-36E0-D5AE-F8AF5817528F}"/>
          </ac:spMkLst>
        </pc:spChg>
      </pc:sldChg>
      <pc:sldChg chg="add del">
        <pc:chgData name="Kavyasri Jadala" userId="db687c12-7a26-4519-bac9-b9dc3b56fe08" providerId="ADAL" clId="{6AD9005E-284C-D645-BE88-AE2DCBB2977A}" dt="2023-12-09T04:26:03.590" v="2525" actId="2696"/>
        <pc:sldMkLst>
          <pc:docMk/>
          <pc:sldMk cId="3709636595" sldId="258"/>
        </pc:sldMkLst>
      </pc:sldChg>
      <pc:sldChg chg="del">
        <pc:chgData name="Kavyasri Jadala" userId="db687c12-7a26-4519-bac9-b9dc3b56fe08" providerId="ADAL" clId="{6AD9005E-284C-D645-BE88-AE2DCBB2977A}" dt="2023-12-08T21:43:44.667" v="1245" actId="2696"/>
        <pc:sldMkLst>
          <pc:docMk/>
          <pc:sldMk cId="2167524897" sldId="260"/>
        </pc:sldMkLst>
      </pc:sldChg>
      <pc:sldChg chg="del">
        <pc:chgData name="Kavyasri Jadala" userId="db687c12-7a26-4519-bac9-b9dc3b56fe08" providerId="ADAL" clId="{6AD9005E-284C-D645-BE88-AE2DCBB2977A}" dt="2023-12-09T04:10:02.664" v="2046" actId="2696"/>
        <pc:sldMkLst>
          <pc:docMk/>
          <pc:sldMk cId="19385700" sldId="264"/>
        </pc:sldMkLst>
      </pc:sldChg>
      <pc:sldChg chg="addSp delSp modSp new mod">
        <pc:chgData name="Kavyasri Jadala" userId="db687c12-7a26-4519-bac9-b9dc3b56fe08" providerId="ADAL" clId="{6AD9005E-284C-D645-BE88-AE2DCBB2977A}" dt="2023-12-08T21:30:44.629" v="1196" actId="1076"/>
        <pc:sldMkLst>
          <pc:docMk/>
          <pc:sldMk cId="3203141687" sldId="271"/>
        </pc:sldMkLst>
        <pc:spChg chg="mod">
          <ac:chgData name="Kavyasri Jadala" userId="db687c12-7a26-4519-bac9-b9dc3b56fe08" providerId="ADAL" clId="{6AD9005E-284C-D645-BE88-AE2DCBB2977A}" dt="2023-12-08T19:49:39.453" v="528" actId="1076"/>
          <ac:spMkLst>
            <pc:docMk/>
            <pc:sldMk cId="3203141687" sldId="271"/>
            <ac:spMk id="2" creationId="{317A6094-9F9A-D96E-F083-7636923B764C}"/>
          </ac:spMkLst>
        </pc:spChg>
        <pc:spChg chg="del">
          <ac:chgData name="Kavyasri Jadala" userId="db687c12-7a26-4519-bac9-b9dc3b56fe08" providerId="ADAL" clId="{6AD9005E-284C-D645-BE88-AE2DCBB2977A}" dt="2023-12-08T19:39:00.051" v="25" actId="478"/>
          <ac:spMkLst>
            <pc:docMk/>
            <pc:sldMk cId="3203141687" sldId="271"/>
            <ac:spMk id="3" creationId="{FC1E4E9E-5F6C-8FF3-EC7D-7AB76E777BCC}"/>
          </ac:spMkLst>
        </pc:spChg>
        <pc:spChg chg="add mod">
          <ac:chgData name="Kavyasri Jadala" userId="db687c12-7a26-4519-bac9-b9dc3b56fe08" providerId="ADAL" clId="{6AD9005E-284C-D645-BE88-AE2DCBB2977A}" dt="2023-12-08T20:00:20.826" v="728" actId="404"/>
          <ac:spMkLst>
            <pc:docMk/>
            <pc:sldMk cId="3203141687" sldId="271"/>
            <ac:spMk id="4" creationId="{1E17704C-40DD-CDE4-66D4-BD3F081E338A}"/>
          </ac:spMkLst>
        </pc:spChg>
        <pc:spChg chg="add mod">
          <ac:chgData name="Kavyasri Jadala" userId="db687c12-7a26-4519-bac9-b9dc3b56fe08" providerId="ADAL" clId="{6AD9005E-284C-D645-BE88-AE2DCBB2977A}" dt="2023-12-08T20:18:45.943" v="884" actId="1076"/>
          <ac:spMkLst>
            <pc:docMk/>
            <pc:sldMk cId="3203141687" sldId="271"/>
            <ac:spMk id="5" creationId="{17D944D9-747D-57EB-9B04-F68FF5EB298F}"/>
          </ac:spMkLst>
        </pc:spChg>
        <pc:spChg chg="add mod">
          <ac:chgData name="Kavyasri Jadala" userId="db687c12-7a26-4519-bac9-b9dc3b56fe08" providerId="ADAL" clId="{6AD9005E-284C-D645-BE88-AE2DCBB2977A}" dt="2023-12-08T20:01:19.057" v="764" actId="1076"/>
          <ac:spMkLst>
            <pc:docMk/>
            <pc:sldMk cId="3203141687" sldId="271"/>
            <ac:spMk id="6" creationId="{E394CF93-625F-7566-BEE1-BB0A0DD09A50}"/>
          </ac:spMkLst>
        </pc:spChg>
        <pc:spChg chg="add mod">
          <ac:chgData name="Kavyasri Jadala" userId="db687c12-7a26-4519-bac9-b9dc3b56fe08" providerId="ADAL" clId="{6AD9005E-284C-D645-BE88-AE2DCBB2977A}" dt="2023-12-08T20:18:53.015" v="885" actId="1076"/>
          <ac:spMkLst>
            <pc:docMk/>
            <pc:sldMk cId="3203141687" sldId="271"/>
            <ac:spMk id="7" creationId="{32F3ECDB-49A5-C972-E267-38CBF39A2816}"/>
          </ac:spMkLst>
        </pc:spChg>
        <pc:spChg chg="add del mod">
          <ac:chgData name="Kavyasri Jadala" userId="db687c12-7a26-4519-bac9-b9dc3b56fe08" providerId="ADAL" clId="{6AD9005E-284C-D645-BE88-AE2DCBB2977A}" dt="2023-12-08T19:44:21.532" v="178" actId="478"/>
          <ac:spMkLst>
            <pc:docMk/>
            <pc:sldMk cId="3203141687" sldId="271"/>
            <ac:spMk id="8" creationId="{84A88694-6D44-9524-35B6-4BE26027B115}"/>
          </ac:spMkLst>
        </pc:spChg>
        <pc:spChg chg="add mod">
          <ac:chgData name="Kavyasri Jadala" userId="db687c12-7a26-4519-bac9-b9dc3b56fe08" providerId="ADAL" clId="{6AD9005E-284C-D645-BE88-AE2DCBB2977A}" dt="2023-12-08T20:01:34.714" v="773" actId="1076"/>
          <ac:spMkLst>
            <pc:docMk/>
            <pc:sldMk cId="3203141687" sldId="271"/>
            <ac:spMk id="9" creationId="{B68AD8AB-5BBC-0E66-7AAE-8DC0DDD5ECF9}"/>
          </ac:spMkLst>
        </pc:spChg>
        <pc:spChg chg="add mod">
          <ac:chgData name="Kavyasri Jadala" userId="db687c12-7a26-4519-bac9-b9dc3b56fe08" providerId="ADAL" clId="{6AD9005E-284C-D645-BE88-AE2DCBB2977A}" dt="2023-12-08T20:01:35.775" v="774" actId="1076"/>
          <ac:spMkLst>
            <pc:docMk/>
            <pc:sldMk cId="3203141687" sldId="271"/>
            <ac:spMk id="10" creationId="{51890F30-FC1C-E5AA-7C73-3C4D424ED9FD}"/>
          </ac:spMkLst>
        </pc:spChg>
        <pc:spChg chg="add mod">
          <ac:chgData name="Kavyasri Jadala" userId="db687c12-7a26-4519-bac9-b9dc3b56fe08" providerId="ADAL" clId="{6AD9005E-284C-D645-BE88-AE2DCBB2977A}" dt="2023-12-08T20:01:36.938" v="775" actId="1076"/>
          <ac:spMkLst>
            <pc:docMk/>
            <pc:sldMk cId="3203141687" sldId="271"/>
            <ac:spMk id="11" creationId="{8DF693B3-64F0-20E8-E0AC-394863B4BF2E}"/>
          </ac:spMkLst>
        </pc:spChg>
        <pc:spChg chg="add mod">
          <ac:chgData name="Kavyasri Jadala" userId="db687c12-7a26-4519-bac9-b9dc3b56fe08" providerId="ADAL" clId="{6AD9005E-284C-D645-BE88-AE2DCBB2977A}" dt="2023-12-08T19:45:12.010" v="286" actId="1076"/>
          <ac:spMkLst>
            <pc:docMk/>
            <pc:sldMk cId="3203141687" sldId="271"/>
            <ac:spMk id="12" creationId="{0692ECE1-416A-3019-6232-74858E2D9D0B}"/>
          </ac:spMkLst>
        </pc:spChg>
        <pc:spChg chg="add mod">
          <ac:chgData name="Kavyasri Jadala" userId="db687c12-7a26-4519-bac9-b9dc3b56fe08" providerId="ADAL" clId="{6AD9005E-284C-D645-BE88-AE2DCBB2977A}" dt="2023-12-08T19:46:49.769" v="473" actId="1076"/>
          <ac:spMkLst>
            <pc:docMk/>
            <pc:sldMk cId="3203141687" sldId="271"/>
            <ac:spMk id="13" creationId="{242DA0CC-F1C9-5CCA-8230-C6172F762986}"/>
          </ac:spMkLst>
        </pc:spChg>
        <pc:spChg chg="add del mod">
          <ac:chgData name="Kavyasri Jadala" userId="db687c12-7a26-4519-bac9-b9dc3b56fe08" providerId="ADAL" clId="{6AD9005E-284C-D645-BE88-AE2DCBB2977A}" dt="2023-12-08T19:44:48.608" v="249"/>
          <ac:spMkLst>
            <pc:docMk/>
            <pc:sldMk cId="3203141687" sldId="271"/>
            <ac:spMk id="14" creationId="{0AA71305-219B-6919-8677-E860EC12BE76}"/>
          </ac:spMkLst>
        </pc:spChg>
        <pc:spChg chg="add del mod">
          <ac:chgData name="Kavyasri Jadala" userId="db687c12-7a26-4519-bac9-b9dc3b56fe08" providerId="ADAL" clId="{6AD9005E-284C-D645-BE88-AE2DCBB2977A}" dt="2023-12-08T19:44:48.383" v="248"/>
          <ac:spMkLst>
            <pc:docMk/>
            <pc:sldMk cId="3203141687" sldId="271"/>
            <ac:spMk id="15" creationId="{5CFB4C50-E574-E3CB-6F09-BFA54BB71B9E}"/>
          </ac:spMkLst>
        </pc:spChg>
        <pc:spChg chg="add del mod">
          <ac:chgData name="Kavyasri Jadala" userId="db687c12-7a26-4519-bac9-b9dc3b56fe08" providerId="ADAL" clId="{6AD9005E-284C-D645-BE88-AE2DCBB2977A}" dt="2023-12-08T19:44:51.902" v="251"/>
          <ac:spMkLst>
            <pc:docMk/>
            <pc:sldMk cId="3203141687" sldId="271"/>
            <ac:spMk id="16" creationId="{79A1DFAD-03BC-6E33-6A67-853ED231FA38}"/>
          </ac:spMkLst>
        </pc:spChg>
        <pc:spChg chg="add del mod">
          <ac:chgData name="Kavyasri Jadala" userId="db687c12-7a26-4519-bac9-b9dc3b56fe08" providerId="ADAL" clId="{6AD9005E-284C-D645-BE88-AE2DCBB2977A}" dt="2023-12-08T19:45:04.923" v="281" actId="478"/>
          <ac:spMkLst>
            <pc:docMk/>
            <pc:sldMk cId="3203141687" sldId="271"/>
            <ac:spMk id="17" creationId="{FF6A9BF7-E2F8-BE5E-8659-C0329CD827BA}"/>
          </ac:spMkLst>
        </pc:spChg>
        <pc:spChg chg="add mod">
          <ac:chgData name="Kavyasri Jadala" userId="db687c12-7a26-4519-bac9-b9dc3b56fe08" providerId="ADAL" clId="{6AD9005E-284C-D645-BE88-AE2DCBB2977A}" dt="2023-12-08T19:45:29.493" v="326" actId="20577"/>
          <ac:spMkLst>
            <pc:docMk/>
            <pc:sldMk cId="3203141687" sldId="271"/>
            <ac:spMk id="18" creationId="{67D926A3-DC0A-4B62-13B9-BC1D70367FE9}"/>
          </ac:spMkLst>
        </pc:spChg>
        <pc:spChg chg="add mod">
          <ac:chgData name="Kavyasri Jadala" userId="db687c12-7a26-4519-bac9-b9dc3b56fe08" providerId="ADAL" clId="{6AD9005E-284C-D645-BE88-AE2DCBB2977A}" dt="2023-12-08T19:46:13.996" v="422" actId="1076"/>
          <ac:spMkLst>
            <pc:docMk/>
            <pc:sldMk cId="3203141687" sldId="271"/>
            <ac:spMk id="19" creationId="{AC855B4C-D742-08AD-0496-389A3F261495}"/>
          </ac:spMkLst>
        </pc:spChg>
        <pc:spChg chg="add mod">
          <ac:chgData name="Kavyasri Jadala" userId="db687c12-7a26-4519-bac9-b9dc3b56fe08" providerId="ADAL" clId="{6AD9005E-284C-D645-BE88-AE2DCBB2977A}" dt="2023-12-08T19:47:35.399" v="520" actId="20577"/>
          <ac:spMkLst>
            <pc:docMk/>
            <pc:sldMk cId="3203141687" sldId="271"/>
            <ac:spMk id="20" creationId="{14552417-09EF-1E7E-03AA-D7E1C826191E}"/>
          </ac:spMkLst>
        </pc:spChg>
        <pc:spChg chg="add mod">
          <ac:chgData name="Kavyasri Jadala" userId="db687c12-7a26-4519-bac9-b9dc3b56fe08" providerId="ADAL" clId="{6AD9005E-284C-D645-BE88-AE2DCBB2977A}" dt="2023-12-08T19:46:57.843" v="489" actId="20577"/>
          <ac:spMkLst>
            <pc:docMk/>
            <pc:sldMk cId="3203141687" sldId="271"/>
            <ac:spMk id="21" creationId="{05B6A2B2-12E4-D4CB-4C07-1E5620F93687}"/>
          </ac:spMkLst>
        </pc:spChg>
        <pc:spChg chg="add mod">
          <ac:chgData name="Kavyasri Jadala" userId="db687c12-7a26-4519-bac9-b9dc3b56fe08" providerId="ADAL" clId="{6AD9005E-284C-D645-BE88-AE2DCBB2977A}" dt="2023-12-08T19:51:09.900" v="604" actId="404"/>
          <ac:spMkLst>
            <pc:docMk/>
            <pc:sldMk cId="3203141687" sldId="271"/>
            <ac:spMk id="22" creationId="{2145A027-F9D9-FEBC-AABF-98F7B9D3D71A}"/>
          </ac:spMkLst>
        </pc:spChg>
        <pc:spChg chg="add mod">
          <ac:chgData name="Kavyasri Jadala" userId="db687c12-7a26-4519-bac9-b9dc3b56fe08" providerId="ADAL" clId="{6AD9005E-284C-D645-BE88-AE2DCBB2977A}" dt="2023-12-08T19:49:57.279" v="556" actId="20577"/>
          <ac:spMkLst>
            <pc:docMk/>
            <pc:sldMk cId="3203141687" sldId="271"/>
            <ac:spMk id="23" creationId="{F34958B1-9727-6D6C-24A6-46AF5B6FD542}"/>
          </ac:spMkLst>
        </pc:spChg>
        <pc:spChg chg="add mod">
          <ac:chgData name="Kavyasri Jadala" userId="db687c12-7a26-4519-bac9-b9dc3b56fe08" providerId="ADAL" clId="{6AD9005E-284C-D645-BE88-AE2DCBB2977A}" dt="2023-12-08T19:49:45.500" v="544" actId="20577"/>
          <ac:spMkLst>
            <pc:docMk/>
            <pc:sldMk cId="3203141687" sldId="271"/>
            <ac:spMk id="24" creationId="{CF4B5A60-8F93-8433-15EF-646388D4BAA0}"/>
          </ac:spMkLst>
        </pc:spChg>
        <pc:spChg chg="add mod">
          <ac:chgData name="Kavyasri Jadala" userId="db687c12-7a26-4519-bac9-b9dc3b56fe08" providerId="ADAL" clId="{6AD9005E-284C-D645-BE88-AE2DCBB2977A}" dt="2023-12-08T19:50:20.260" v="598" actId="404"/>
          <ac:spMkLst>
            <pc:docMk/>
            <pc:sldMk cId="3203141687" sldId="271"/>
            <ac:spMk id="25" creationId="{283DD6A3-ABD4-37D1-FBB3-38005297319F}"/>
          </ac:spMkLst>
        </pc:spChg>
        <pc:spChg chg="add del mod">
          <ac:chgData name="Kavyasri Jadala" userId="db687c12-7a26-4519-bac9-b9dc3b56fe08" providerId="ADAL" clId="{6AD9005E-284C-D645-BE88-AE2DCBB2977A}" dt="2023-12-08T19:58:33.284" v="706"/>
          <ac:spMkLst>
            <pc:docMk/>
            <pc:sldMk cId="3203141687" sldId="271"/>
            <ac:spMk id="28" creationId="{5862B4A1-8024-20F1-3B0E-C651EB91FBDE}"/>
          </ac:spMkLst>
        </pc:spChg>
        <pc:spChg chg="add mod">
          <ac:chgData name="Kavyasri Jadala" userId="db687c12-7a26-4519-bac9-b9dc3b56fe08" providerId="ADAL" clId="{6AD9005E-284C-D645-BE88-AE2DCBB2977A}" dt="2023-12-08T20:02:19.695" v="829" actId="1076"/>
          <ac:spMkLst>
            <pc:docMk/>
            <pc:sldMk cId="3203141687" sldId="271"/>
            <ac:spMk id="29" creationId="{E6180318-F5CA-78BD-5034-2A03AACD627B}"/>
          </ac:spMkLst>
        </pc:spChg>
        <pc:spChg chg="add mod">
          <ac:chgData name="Kavyasri Jadala" userId="db687c12-7a26-4519-bac9-b9dc3b56fe08" providerId="ADAL" clId="{6AD9005E-284C-D645-BE88-AE2DCBB2977A}" dt="2023-12-08T20:02:14.298" v="828" actId="1076"/>
          <ac:spMkLst>
            <pc:docMk/>
            <pc:sldMk cId="3203141687" sldId="271"/>
            <ac:spMk id="30" creationId="{40ADCB28-A64C-2ED3-6825-CBF2839D53A7}"/>
          </ac:spMkLst>
        </pc:spChg>
        <pc:spChg chg="add mod">
          <ac:chgData name="Kavyasri Jadala" userId="db687c12-7a26-4519-bac9-b9dc3b56fe08" providerId="ADAL" clId="{6AD9005E-284C-D645-BE88-AE2DCBB2977A}" dt="2023-12-08T20:01:23.901" v="767" actId="14100"/>
          <ac:spMkLst>
            <pc:docMk/>
            <pc:sldMk cId="3203141687" sldId="271"/>
            <ac:spMk id="31" creationId="{DC2019DB-4346-192C-0834-3A08B2BE1071}"/>
          </ac:spMkLst>
        </pc:spChg>
        <pc:spChg chg="add mod">
          <ac:chgData name="Kavyasri Jadala" userId="db687c12-7a26-4519-bac9-b9dc3b56fe08" providerId="ADAL" clId="{6AD9005E-284C-D645-BE88-AE2DCBB2977A}" dt="2023-12-08T20:02:29.667" v="832" actId="1076"/>
          <ac:spMkLst>
            <pc:docMk/>
            <pc:sldMk cId="3203141687" sldId="271"/>
            <ac:spMk id="32" creationId="{14BCB1C4-0F37-5981-DEF6-6C7ED8ABB157}"/>
          </ac:spMkLst>
        </pc:spChg>
        <pc:spChg chg="add mod">
          <ac:chgData name="Kavyasri Jadala" userId="db687c12-7a26-4519-bac9-b9dc3b56fe08" providerId="ADAL" clId="{6AD9005E-284C-D645-BE88-AE2DCBB2977A}" dt="2023-12-08T20:02:01.768" v="806" actId="20577"/>
          <ac:spMkLst>
            <pc:docMk/>
            <pc:sldMk cId="3203141687" sldId="271"/>
            <ac:spMk id="33" creationId="{7BD401FF-9052-5C8F-6916-77797CFF9082}"/>
          </ac:spMkLst>
        </pc:spChg>
        <pc:spChg chg="add mod">
          <ac:chgData name="Kavyasri Jadala" userId="db687c12-7a26-4519-bac9-b9dc3b56fe08" providerId="ADAL" clId="{6AD9005E-284C-D645-BE88-AE2DCBB2977A}" dt="2023-12-08T20:02:11.364" v="827" actId="1076"/>
          <ac:spMkLst>
            <pc:docMk/>
            <pc:sldMk cId="3203141687" sldId="271"/>
            <ac:spMk id="34" creationId="{98E34FB6-3549-4B14-C346-1D3472F40AAC}"/>
          </ac:spMkLst>
        </pc:spChg>
        <pc:spChg chg="add mod">
          <ac:chgData name="Kavyasri Jadala" userId="db687c12-7a26-4519-bac9-b9dc3b56fe08" providerId="ADAL" clId="{6AD9005E-284C-D645-BE88-AE2DCBB2977A}" dt="2023-12-08T20:04:06.249" v="867" actId="20577"/>
          <ac:spMkLst>
            <pc:docMk/>
            <pc:sldMk cId="3203141687" sldId="271"/>
            <ac:spMk id="35" creationId="{CEDBF120-0FC7-17C5-11A3-E317C9EB1D26}"/>
          </ac:spMkLst>
        </pc:spChg>
        <pc:spChg chg="add mod">
          <ac:chgData name="Kavyasri Jadala" userId="db687c12-7a26-4519-bac9-b9dc3b56fe08" providerId="ADAL" clId="{6AD9005E-284C-D645-BE88-AE2DCBB2977A}" dt="2023-12-08T20:06:39.893" v="875" actId="1076"/>
          <ac:spMkLst>
            <pc:docMk/>
            <pc:sldMk cId="3203141687" sldId="271"/>
            <ac:spMk id="38" creationId="{80E984CC-89DF-EE0F-FCFD-1A248EDFFF39}"/>
          </ac:spMkLst>
        </pc:spChg>
        <pc:picChg chg="add mod">
          <ac:chgData name="Kavyasri Jadala" userId="db687c12-7a26-4519-bac9-b9dc3b56fe08" providerId="ADAL" clId="{6AD9005E-284C-D645-BE88-AE2DCBB2977A}" dt="2023-12-08T21:30:44.629" v="1196" actId="1076"/>
          <ac:picMkLst>
            <pc:docMk/>
            <pc:sldMk cId="3203141687" sldId="271"/>
            <ac:picMk id="27" creationId="{34371430-C077-28E9-8822-29E8C8F1F4BD}"/>
          </ac:picMkLst>
        </pc:picChg>
        <pc:cxnChg chg="add">
          <ac:chgData name="Kavyasri Jadala" userId="db687c12-7a26-4519-bac9-b9dc3b56fe08" providerId="ADAL" clId="{6AD9005E-284C-D645-BE88-AE2DCBB2977A}" dt="2023-12-08T20:02:45.796" v="835" actId="11529"/>
          <ac:cxnSpMkLst>
            <pc:docMk/>
            <pc:sldMk cId="3203141687" sldId="271"/>
            <ac:cxnSpMk id="37" creationId="{667A6BA9-0ECD-E103-6406-F4B00FCAB087}"/>
          </ac:cxnSpMkLst>
        </pc:cxnChg>
      </pc:sldChg>
      <pc:sldChg chg="addSp delSp modSp new mod ord setBg addAnim delAnim setClrOvrMap">
        <pc:chgData name="Kavyasri Jadala" userId="db687c12-7a26-4519-bac9-b9dc3b56fe08" providerId="ADAL" clId="{6AD9005E-284C-D645-BE88-AE2DCBB2977A}" dt="2023-12-08T21:28:52.991" v="1194" actId="1076"/>
        <pc:sldMkLst>
          <pc:docMk/>
          <pc:sldMk cId="4185259288" sldId="272"/>
        </pc:sldMkLst>
        <pc:spChg chg="add del">
          <ac:chgData name="Kavyasri Jadala" userId="db687c12-7a26-4519-bac9-b9dc3b56fe08" providerId="ADAL" clId="{6AD9005E-284C-D645-BE88-AE2DCBB2977A}" dt="2023-12-08T21:18:17.712" v="920" actId="26606"/>
          <ac:spMkLst>
            <pc:docMk/>
            <pc:sldMk cId="4185259288" sldId="272"/>
            <ac:spMk id="2" creationId="{9DF66A55-2A99-DB6F-9785-F1E95A9CFF0C}"/>
          </ac:spMkLst>
        </pc:spChg>
        <pc:spChg chg="add del">
          <ac:chgData name="Kavyasri Jadala" userId="db687c12-7a26-4519-bac9-b9dc3b56fe08" providerId="ADAL" clId="{6AD9005E-284C-D645-BE88-AE2DCBB2977A}" dt="2023-12-08T21:18:12.166" v="916" actId="26606"/>
          <ac:spMkLst>
            <pc:docMk/>
            <pc:sldMk cId="4185259288" sldId="272"/>
            <ac:spMk id="2" creationId="{AD5BBF1C-36F6-A021-27D5-5367CD8C9881}"/>
          </ac:spMkLst>
        </pc:spChg>
        <pc:spChg chg="add del">
          <ac:chgData name="Kavyasri Jadala" userId="db687c12-7a26-4519-bac9-b9dc3b56fe08" providerId="ADAL" clId="{6AD9005E-284C-D645-BE88-AE2DCBB2977A}" dt="2023-12-08T21:19:44.818" v="951" actId="478"/>
          <ac:spMkLst>
            <pc:docMk/>
            <pc:sldMk cId="4185259288" sldId="272"/>
            <ac:spMk id="2" creationId="{EDF8602A-7D14-8555-480F-EF933879A508}"/>
          </ac:spMkLst>
        </pc:spChg>
        <pc:spChg chg="add del">
          <ac:chgData name="Kavyasri Jadala" userId="db687c12-7a26-4519-bac9-b9dc3b56fe08" providerId="ADAL" clId="{6AD9005E-284C-D645-BE88-AE2DCBB2977A}" dt="2023-12-08T21:18:20.624" v="923" actId="26606"/>
          <ac:spMkLst>
            <pc:docMk/>
            <pc:sldMk cId="4185259288" sldId="272"/>
            <ac:spMk id="2" creationId="{EE3CD330-AE45-DDB7-0D56-7E5208620F25}"/>
          </ac:spMkLst>
        </pc:spChg>
        <pc:spChg chg="del">
          <ac:chgData name="Kavyasri Jadala" userId="db687c12-7a26-4519-bac9-b9dc3b56fe08" providerId="ADAL" clId="{6AD9005E-284C-D645-BE88-AE2DCBB2977A}" dt="2023-12-08T21:15:38.453" v="887" actId="478"/>
          <ac:spMkLst>
            <pc:docMk/>
            <pc:sldMk cId="4185259288" sldId="272"/>
            <ac:spMk id="3" creationId="{2FF870D9-B619-E1CC-2BA7-A7717FCC7BEB}"/>
          </ac:spMkLst>
        </pc:spChg>
        <pc:spChg chg="add del">
          <ac:chgData name="Kavyasri Jadala" userId="db687c12-7a26-4519-bac9-b9dc3b56fe08" providerId="ADAL" clId="{6AD9005E-284C-D645-BE88-AE2DCBB2977A}" dt="2023-12-08T21:16:31.857" v="894" actId="22"/>
          <ac:spMkLst>
            <pc:docMk/>
            <pc:sldMk cId="4185259288" sldId="272"/>
            <ac:spMk id="7" creationId="{272149FA-7DD8-B39C-48B7-25011E6B55D7}"/>
          </ac:spMkLst>
        </pc:spChg>
        <pc:spChg chg="add del">
          <ac:chgData name="Kavyasri Jadala" userId="db687c12-7a26-4519-bac9-b9dc3b56fe08" providerId="ADAL" clId="{6AD9005E-284C-D645-BE88-AE2DCBB2977A}" dt="2023-12-08T21:18:12.166" v="916" actId="26606"/>
          <ac:spMkLst>
            <pc:docMk/>
            <pc:sldMk cId="4185259288" sldId="272"/>
            <ac:spMk id="17" creationId="{AAD8F19F-4A55-467B-BED0-8837659A90A4}"/>
          </ac:spMkLst>
        </pc:spChg>
        <pc:spChg chg="add mod">
          <ac:chgData name="Kavyasri Jadala" userId="db687c12-7a26-4519-bac9-b9dc3b56fe08" providerId="ADAL" clId="{6AD9005E-284C-D645-BE88-AE2DCBB2977A}" dt="2023-12-08T21:19:08.876" v="938" actId="404"/>
          <ac:spMkLst>
            <pc:docMk/>
            <pc:sldMk cId="4185259288" sldId="272"/>
            <ac:spMk id="18" creationId="{4BD90793-A15E-DA6F-98FB-C119C64F8C31}"/>
          </ac:spMkLst>
        </pc:spChg>
        <pc:spChg chg="add del">
          <ac:chgData name="Kavyasri Jadala" userId="db687c12-7a26-4519-bac9-b9dc3b56fe08" providerId="ADAL" clId="{6AD9005E-284C-D645-BE88-AE2DCBB2977A}" dt="2023-12-08T21:17:42.915" v="909" actId="26606"/>
          <ac:spMkLst>
            <pc:docMk/>
            <pc:sldMk cId="4185259288" sldId="272"/>
            <ac:spMk id="18" creationId="{91F55C5D-1648-4BE3-932D-8CADBF3F6736}"/>
          </ac:spMkLst>
        </pc:spChg>
        <pc:spChg chg="add mod">
          <ac:chgData name="Kavyasri Jadala" userId="db687c12-7a26-4519-bac9-b9dc3b56fe08" providerId="ADAL" clId="{6AD9005E-284C-D645-BE88-AE2DCBB2977A}" dt="2023-12-08T21:19:25.915" v="945" actId="1076"/>
          <ac:spMkLst>
            <pc:docMk/>
            <pc:sldMk cId="4185259288" sldId="272"/>
            <ac:spMk id="20" creationId="{2963FB9A-500A-4336-BEB5-8231F9B2AE4A}"/>
          </ac:spMkLst>
        </pc:spChg>
        <pc:spChg chg="add del">
          <ac:chgData name="Kavyasri Jadala" userId="db687c12-7a26-4519-bac9-b9dc3b56fe08" providerId="ADAL" clId="{6AD9005E-284C-D645-BE88-AE2DCBB2977A}" dt="2023-12-08T21:17:42.915" v="909" actId="26606"/>
          <ac:spMkLst>
            <pc:docMk/>
            <pc:sldMk cId="4185259288" sldId="272"/>
            <ac:spMk id="20" creationId="{A38E1331-B5A6-44BE-BF4E-EE6C2FD2A242}"/>
          </ac:spMkLst>
        </pc:spChg>
        <pc:spChg chg="add mod">
          <ac:chgData name="Kavyasri Jadala" userId="db687c12-7a26-4519-bac9-b9dc3b56fe08" providerId="ADAL" clId="{6AD9005E-284C-D645-BE88-AE2DCBB2977A}" dt="2023-12-08T21:19:42.713" v="950" actId="1076"/>
          <ac:spMkLst>
            <pc:docMk/>
            <pc:sldMk cId="4185259288" sldId="272"/>
            <ac:spMk id="23" creationId="{C4C38386-0FCC-2DE3-28D0-C4A3250E5E82}"/>
          </ac:spMkLst>
        </pc:spChg>
        <pc:spChg chg="add del">
          <ac:chgData name="Kavyasri Jadala" userId="db687c12-7a26-4519-bac9-b9dc3b56fe08" providerId="ADAL" clId="{6AD9005E-284C-D645-BE88-AE2DCBB2977A}" dt="2023-12-08T21:18:17.712" v="920" actId="26606"/>
          <ac:spMkLst>
            <pc:docMk/>
            <pc:sldMk cId="4185259288" sldId="272"/>
            <ac:spMk id="24" creationId="{78418A25-6EAC-4140-BFE6-284E1925B5EE}"/>
          </ac:spMkLst>
        </pc:spChg>
        <pc:spChg chg="add del">
          <ac:chgData name="Kavyasri Jadala" userId="db687c12-7a26-4519-bac9-b9dc3b56fe08" providerId="ADAL" clId="{6AD9005E-284C-D645-BE88-AE2DCBB2977A}" dt="2023-12-08T21:18:17.712" v="920" actId="26606"/>
          <ac:spMkLst>
            <pc:docMk/>
            <pc:sldMk cId="4185259288" sldId="272"/>
            <ac:spMk id="25" creationId="{F6E384F5-137A-40B1-97F0-694CC6ECD59C}"/>
          </ac:spMkLst>
        </pc:spChg>
        <pc:spChg chg="add del">
          <ac:chgData name="Kavyasri Jadala" userId="db687c12-7a26-4519-bac9-b9dc3b56fe08" providerId="ADAL" clId="{6AD9005E-284C-D645-BE88-AE2DCBB2977A}" dt="2023-12-08T21:18:17.712" v="920" actId="26606"/>
          <ac:spMkLst>
            <pc:docMk/>
            <pc:sldMk cId="4185259288" sldId="272"/>
            <ac:spMk id="26" creationId="{6B9D64DB-4D5C-4A91-B45F-F301E3174F9F}"/>
          </ac:spMkLst>
        </pc:spChg>
        <pc:spChg chg="add del">
          <ac:chgData name="Kavyasri Jadala" userId="db687c12-7a26-4519-bac9-b9dc3b56fe08" providerId="ADAL" clId="{6AD9005E-284C-D645-BE88-AE2DCBB2977A}" dt="2023-12-08T21:18:17.712" v="920" actId="26606"/>
          <ac:spMkLst>
            <pc:docMk/>
            <pc:sldMk cId="4185259288" sldId="272"/>
            <ac:spMk id="27" creationId="{9DBC4630-03DA-474F-BBCB-BA3AE6B317A4}"/>
          </ac:spMkLst>
        </pc:spChg>
        <pc:spChg chg="add del">
          <ac:chgData name="Kavyasri Jadala" userId="db687c12-7a26-4519-bac9-b9dc3b56fe08" providerId="ADAL" clId="{6AD9005E-284C-D645-BE88-AE2DCBB2977A}" dt="2023-12-08T21:18:17.712" v="920" actId="26606"/>
          <ac:spMkLst>
            <pc:docMk/>
            <pc:sldMk cId="4185259288" sldId="272"/>
            <ac:spMk id="28" creationId="{CB14CE1B-4BC5-4EF2-BE3D-05E4F580B3DB}"/>
          </ac:spMkLst>
        </pc:spChg>
        <pc:spChg chg="add del mod">
          <ac:chgData name="Kavyasri Jadala" userId="db687c12-7a26-4519-bac9-b9dc3b56fe08" providerId="ADAL" clId="{6AD9005E-284C-D645-BE88-AE2DCBB2977A}" dt="2023-12-08T21:20:23.969" v="964" actId="478"/>
          <ac:spMkLst>
            <pc:docMk/>
            <pc:sldMk cId="4185259288" sldId="272"/>
            <ac:spMk id="30" creationId="{AB5B236A-8840-4F5C-47E1-DA49BBED6EC7}"/>
          </ac:spMkLst>
        </pc:spChg>
        <pc:spChg chg="add mod">
          <ac:chgData name="Kavyasri Jadala" userId="db687c12-7a26-4519-bac9-b9dc3b56fe08" providerId="ADAL" clId="{6AD9005E-284C-D645-BE88-AE2DCBB2977A}" dt="2023-12-08T21:19:55.753" v="956" actId="1076"/>
          <ac:spMkLst>
            <pc:docMk/>
            <pc:sldMk cId="4185259288" sldId="272"/>
            <ac:spMk id="32" creationId="{7EC357AF-C06D-D581-39D7-C206C19E169E}"/>
          </ac:spMkLst>
        </pc:spChg>
        <pc:spChg chg="add mod">
          <ac:chgData name="Kavyasri Jadala" userId="db687c12-7a26-4519-bac9-b9dc3b56fe08" providerId="ADAL" clId="{6AD9005E-284C-D645-BE88-AE2DCBB2977A}" dt="2023-12-08T21:20:19.420" v="963" actId="1076"/>
          <ac:spMkLst>
            <pc:docMk/>
            <pc:sldMk cId="4185259288" sldId="272"/>
            <ac:spMk id="34" creationId="{9E961E0B-4508-3EFE-C0F3-285DB0B335BF}"/>
          </ac:spMkLst>
        </pc:spChg>
        <pc:spChg chg="add del">
          <ac:chgData name="Kavyasri Jadala" userId="db687c12-7a26-4519-bac9-b9dc3b56fe08" providerId="ADAL" clId="{6AD9005E-284C-D645-BE88-AE2DCBB2977A}" dt="2023-12-08T21:18:20.624" v="923" actId="26606"/>
          <ac:spMkLst>
            <pc:docMk/>
            <pc:sldMk cId="4185259288" sldId="272"/>
            <ac:spMk id="35" creationId="{928F64C6-FE22-4FC1-A763-DFCC514811BD}"/>
          </ac:spMkLst>
        </pc:spChg>
        <pc:spChg chg="add mod">
          <ac:chgData name="Kavyasri Jadala" userId="db687c12-7a26-4519-bac9-b9dc3b56fe08" providerId="ADAL" clId="{6AD9005E-284C-D645-BE88-AE2DCBB2977A}" dt="2023-12-08T21:20:27.576" v="968" actId="20577"/>
          <ac:spMkLst>
            <pc:docMk/>
            <pc:sldMk cId="4185259288" sldId="272"/>
            <ac:spMk id="36" creationId="{356EB6DA-E17F-734A-E848-7A36D5DD12ED}"/>
          </ac:spMkLst>
        </pc:spChg>
        <pc:spChg chg="add">
          <ac:chgData name="Kavyasri Jadala" userId="db687c12-7a26-4519-bac9-b9dc3b56fe08" providerId="ADAL" clId="{6AD9005E-284C-D645-BE88-AE2DCBB2977A}" dt="2023-12-08T21:18:20.676" v="925" actId="26606"/>
          <ac:spMkLst>
            <pc:docMk/>
            <pc:sldMk cId="4185259288" sldId="272"/>
            <ac:spMk id="42" creationId="{3B47FC9C-2ED3-4100-A4EF-E8CDFEE106C9}"/>
          </ac:spMkLst>
        </pc:spChg>
        <pc:spChg chg="add del mod replId">
          <ac:chgData name="Kavyasri Jadala" userId="db687c12-7a26-4519-bac9-b9dc3b56fe08" providerId="ADAL" clId="{6AD9005E-284C-D645-BE88-AE2DCBB2977A}" dt="2023-12-08T21:18:20.676" v="925" actId="26606"/>
          <ac:spMkLst>
            <pc:docMk/>
            <pc:sldMk cId="4185259288" sldId="272"/>
            <ac:spMk id="43" creationId="{0A309EEB-5333-218E-79A7-22E00FFF2922}"/>
          </ac:spMkLst>
        </pc:spChg>
        <pc:picChg chg="add del">
          <ac:chgData name="Kavyasri Jadala" userId="db687c12-7a26-4519-bac9-b9dc3b56fe08" providerId="ADAL" clId="{6AD9005E-284C-D645-BE88-AE2DCBB2977A}" dt="2023-12-08T21:18:20.624" v="923" actId="26606"/>
          <ac:picMkLst>
            <pc:docMk/>
            <pc:sldMk cId="4185259288" sldId="272"/>
            <ac:picMk id="5" creationId="{672EC473-4604-BD3B-3614-13B1282F87FF}"/>
          </ac:picMkLst>
        </pc:picChg>
        <pc:picChg chg="add mod">
          <ac:chgData name="Kavyasri Jadala" userId="db687c12-7a26-4519-bac9-b9dc3b56fe08" providerId="ADAL" clId="{6AD9005E-284C-D645-BE88-AE2DCBB2977A}" dt="2023-12-08T21:18:59.254" v="931" actId="14100"/>
          <ac:picMkLst>
            <pc:docMk/>
            <pc:sldMk cId="4185259288" sldId="272"/>
            <ac:picMk id="5" creationId="{A907ACA8-845D-479D-2078-84F060DC8E00}"/>
          </ac:picMkLst>
        </pc:picChg>
        <pc:picChg chg="add del">
          <ac:chgData name="Kavyasri Jadala" userId="db687c12-7a26-4519-bac9-b9dc3b56fe08" providerId="ADAL" clId="{6AD9005E-284C-D645-BE88-AE2DCBB2977A}" dt="2023-12-08T21:18:17.712" v="920" actId="26606"/>
          <ac:picMkLst>
            <pc:docMk/>
            <pc:sldMk cId="4185259288" sldId="272"/>
            <ac:picMk id="5" creationId="{BACD831E-E459-CA0E-7F25-F929BED79C96}"/>
          </ac:picMkLst>
        </pc:picChg>
        <pc:picChg chg="add del">
          <ac:chgData name="Kavyasri Jadala" userId="db687c12-7a26-4519-bac9-b9dc3b56fe08" providerId="ADAL" clId="{6AD9005E-284C-D645-BE88-AE2DCBB2977A}" dt="2023-12-08T21:18:12.166" v="916" actId="26606"/>
          <ac:picMkLst>
            <pc:docMk/>
            <pc:sldMk cId="4185259288" sldId="272"/>
            <ac:picMk id="5" creationId="{BEBB3F16-C3CC-9B85-CFBE-DA10F7553EC9}"/>
          </ac:picMkLst>
        </pc:picChg>
        <pc:picChg chg="add del">
          <ac:chgData name="Kavyasri Jadala" userId="db687c12-7a26-4519-bac9-b9dc3b56fe08" providerId="ADAL" clId="{6AD9005E-284C-D645-BE88-AE2DCBB2977A}" dt="2023-12-08T21:18:12.166" v="916" actId="26606"/>
          <ac:picMkLst>
            <pc:docMk/>
            <pc:sldMk cId="4185259288" sldId="272"/>
            <ac:picMk id="9" creationId="{3C713DF1-DC5D-1FDE-3918-80C4B4173322}"/>
          </ac:picMkLst>
        </pc:picChg>
        <pc:picChg chg="add mod">
          <ac:chgData name="Kavyasri Jadala" userId="db687c12-7a26-4519-bac9-b9dc3b56fe08" providerId="ADAL" clId="{6AD9005E-284C-D645-BE88-AE2DCBB2977A}" dt="2023-12-08T21:18:57.494" v="930" actId="14100"/>
          <ac:picMkLst>
            <pc:docMk/>
            <pc:sldMk cId="4185259288" sldId="272"/>
            <ac:picMk id="9" creationId="{5BFB0EA6-FB84-CC35-57D5-F3D7D8A10C4C}"/>
          </ac:picMkLst>
        </pc:picChg>
        <pc:picChg chg="add del">
          <ac:chgData name="Kavyasri Jadala" userId="db687c12-7a26-4519-bac9-b9dc3b56fe08" providerId="ADAL" clId="{6AD9005E-284C-D645-BE88-AE2DCBB2977A}" dt="2023-12-08T21:18:17.712" v="920" actId="26606"/>
          <ac:picMkLst>
            <pc:docMk/>
            <pc:sldMk cId="4185259288" sldId="272"/>
            <ac:picMk id="9" creationId="{663EC7E7-E91C-15A3-5734-C5BB0840D157}"/>
          </ac:picMkLst>
        </pc:picChg>
        <pc:picChg chg="add del">
          <ac:chgData name="Kavyasri Jadala" userId="db687c12-7a26-4519-bac9-b9dc3b56fe08" providerId="ADAL" clId="{6AD9005E-284C-D645-BE88-AE2DCBB2977A}" dt="2023-12-08T21:18:20.624" v="923" actId="26606"/>
          <ac:picMkLst>
            <pc:docMk/>
            <pc:sldMk cId="4185259288" sldId="272"/>
            <ac:picMk id="9" creationId="{919B29C6-D58E-9685-AADD-CC7F02EB1821}"/>
          </ac:picMkLst>
        </pc:picChg>
        <pc:picChg chg="add del">
          <ac:chgData name="Kavyasri Jadala" userId="db687c12-7a26-4519-bac9-b9dc3b56fe08" providerId="ADAL" clId="{6AD9005E-284C-D645-BE88-AE2DCBB2977A}" dt="2023-12-08T21:18:12.166" v="916" actId="26606"/>
          <ac:picMkLst>
            <pc:docMk/>
            <pc:sldMk cId="4185259288" sldId="272"/>
            <ac:picMk id="11" creationId="{21DDB79A-28F3-416C-F923-D0E1727DC2EE}"/>
          </ac:picMkLst>
        </pc:picChg>
        <pc:picChg chg="add del">
          <ac:chgData name="Kavyasri Jadala" userId="db687c12-7a26-4519-bac9-b9dc3b56fe08" providerId="ADAL" clId="{6AD9005E-284C-D645-BE88-AE2DCBB2977A}" dt="2023-12-08T21:18:17.712" v="920" actId="26606"/>
          <ac:picMkLst>
            <pc:docMk/>
            <pc:sldMk cId="4185259288" sldId="272"/>
            <ac:picMk id="11" creationId="{2F1DA1E4-FA1F-A82E-3992-842C68A8155C}"/>
          </ac:picMkLst>
        </pc:picChg>
        <pc:picChg chg="add del">
          <ac:chgData name="Kavyasri Jadala" userId="db687c12-7a26-4519-bac9-b9dc3b56fe08" providerId="ADAL" clId="{6AD9005E-284C-D645-BE88-AE2DCBB2977A}" dt="2023-12-08T21:18:20.624" v="923" actId="26606"/>
          <ac:picMkLst>
            <pc:docMk/>
            <pc:sldMk cId="4185259288" sldId="272"/>
            <ac:picMk id="11" creationId="{7DEEE39E-6506-71CE-BD35-5AFF2284D4D7}"/>
          </ac:picMkLst>
        </pc:picChg>
        <pc:picChg chg="add mod">
          <ac:chgData name="Kavyasri Jadala" userId="db687c12-7a26-4519-bac9-b9dc3b56fe08" providerId="ADAL" clId="{6AD9005E-284C-D645-BE88-AE2DCBB2977A}" dt="2023-12-08T21:19:01.295" v="932" actId="1076"/>
          <ac:picMkLst>
            <pc:docMk/>
            <pc:sldMk cId="4185259288" sldId="272"/>
            <ac:picMk id="11" creationId="{9472B70E-CC6D-621F-32C2-9B7DED79F63F}"/>
          </ac:picMkLst>
        </pc:picChg>
        <pc:picChg chg="add mod">
          <ac:chgData name="Kavyasri Jadala" userId="db687c12-7a26-4519-bac9-b9dc3b56fe08" providerId="ADAL" clId="{6AD9005E-284C-D645-BE88-AE2DCBB2977A}" dt="2023-12-08T21:28:52.991" v="1194" actId="1076"/>
          <ac:picMkLst>
            <pc:docMk/>
            <pc:sldMk cId="4185259288" sldId="272"/>
            <ac:picMk id="13" creationId="{2312F69C-3289-2751-65EB-8DA729203E38}"/>
          </ac:picMkLst>
        </pc:picChg>
        <pc:picChg chg="add del">
          <ac:chgData name="Kavyasri Jadala" userId="db687c12-7a26-4519-bac9-b9dc3b56fe08" providerId="ADAL" clId="{6AD9005E-284C-D645-BE88-AE2DCBB2977A}" dt="2023-12-08T21:18:12.166" v="916" actId="26606"/>
          <ac:picMkLst>
            <pc:docMk/>
            <pc:sldMk cId="4185259288" sldId="272"/>
            <ac:picMk id="13" creationId="{2543950F-E447-8EAD-BB9D-EBD97AA3CF38}"/>
          </ac:picMkLst>
        </pc:picChg>
        <pc:picChg chg="add del">
          <ac:chgData name="Kavyasri Jadala" userId="db687c12-7a26-4519-bac9-b9dc3b56fe08" providerId="ADAL" clId="{6AD9005E-284C-D645-BE88-AE2DCBB2977A}" dt="2023-12-08T21:18:20.624" v="923" actId="26606"/>
          <ac:picMkLst>
            <pc:docMk/>
            <pc:sldMk cId="4185259288" sldId="272"/>
            <ac:picMk id="13" creationId="{949936B2-2AEB-5FBE-9BCA-CB2A602F872A}"/>
          </ac:picMkLst>
        </pc:picChg>
        <pc:picChg chg="add del">
          <ac:chgData name="Kavyasri Jadala" userId="db687c12-7a26-4519-bac9-b9dc3b56fe08" providerId="ADAL" clId="{6AD9005E-284C-D645-BE88-AE2DCBB2977A}" dt="2023-12-08T21:18:17.712" v="920" actId="26606"/>
          <ac:picMkLst>
            <pc:docMk/>
            <pc:sldMk cId="4185259288" sldId="272"/>
            <ac:picMk id="13" creationId="{D205F1AB-7D36-A021-7013-5F80C4062BBD}"/>
          </ac:picMkLst>
        </pc:picChg>
        <pc:picChg chg="add del">
          <ac:chgData name="Kavyasri Jadala" userId="db687c12-7a26-4519-bac9-b9dc3b56fe08" providerId="ADAL" clId="{6AD9005E-284C-D645-BE88-AE2DCBB2977A}" dt="2023-12-08T21:18:17.712" v="920" actId="26606"/>
          <ac:picMkLst>
            <pc:docMk/>
            <pc:sldMk cId="4185259288" sldId="272"/>
            <ac:picMk id="15" creationId="{563D1518-6968-58C1-05F9-D4B35F5DA2A4}"/>
          </ac:picMkLst>
        </pc:picChg>
        <pc:picChg chg="add del">
          <ac:chgData name="Kavyasri Jadala" userId="db687c12-7a26-4519-bac9-b9dc3b56fe08" providerId="ADAL" clId="{6AD9005E-284C-D645-BE88-AE2DCBB2977A}" dt="2023-12-08T21:18:20.624" v="923" actId="26606"/>
          <ac:picMkLst>
            <pc:docMk/>
            <pc:sldMk cId="4185259288" sldId="272"/>
            <ac:picMk id="15" creationId="{71F72A95-6724-0744-9D54-10C3910B0A0F}"/>
          </ac:picMkLst>
        </pc:picChg>
        <pc:picChg chg="add mod">
          <ac:chgData name="Kavyasri Jadala" userId="db687c12-7a26-4519-bac9-b9dc3b56fe08" providerId="ADAL" clId="{6AD9005E-284C-D645-BE88-AE2DCBB2977A}" dt="2023-12-08T21:28:46.649" v="1191" actId="14100"/>
          <ac:picMkLst>
            <pc:docMk/>
            <pc:sldMk cId="4185259288" sldId="272"/>
            <ac:picMk id="15" creationId="{E68C27E9-AB4B-C8F6-6909-FB868BC29C67}"/>
          </ac:picMkLst>
        </pc:picChg>
        <pc:picChg chg="add del">
          <ac:chgData name="Kavyasri Jadala" userId="db687c12-7a26-4519-bac9-b9dc3b56fe08" providerId="ADAL" clId="{6AD9005E-284C-D645-BE88-AE2DCBB2977A}" dt="2023-12-08T21:18:12.166" v="916" actId="26606"/>
          <ac:picMkLst>
            <pc:docMk/>
            <pc:sldMk cId="4185259288" sldId="272"/>
            <ac:picMk id="15" creationId="{F1C2E05C-48DC-671F-0C65-634700DC80EE}"/>
          </ac:picMkLst>
        </pc:picChg>
        <pc:picChg chg="add del mod ord replId">
          <ac:chgData name="Kavyasri Jadala" userId="db687c12-7a26-4519-bac9-b9dc3b56fe08" providerId="ADAL" clId="{6AD9005E-284C-D645-BE88-AE2DCBB2977A}" dt="2023-12-08T21:18:20.676" v="925" actId="26606"/>
          <ac:picMkLst>
            <pc:docMk/>
            <pc:sldMk cId="4185259288" sldId="272"/>
            <ac:picMk id="44" creationId="{34246A50-0EBF-25DC-37B8-EDC81EA4C1F3}"/>
          </ac:picMkLst>
        </pc:picChg>
        <pc:picChg chg="add del mod replId">
          <ac:chgData name="Kavyasri Jadala" userId="db687c12-7a26-4519-bac9-b9dc3b56fe08" providerId="ADAL" clId="{6AD9005E-284C-D645-BE88-AE2DCBB2977A}" dt="2023-12-08T21:18:20.676" v="925" actId="26606"/>
          <ac:picMkLst>
            <pc:docMk/>
            <pc:sldMk cId="4185259288" sldId="272"/>
            <ac:picMk id="45" creationId="{C0DC0057-C759-240D-87BA-097DE9DE5D09}"/>
          </ac:picMkLst>
        </pc:picChg>
        <pc:picChg chg="add del mod ord replId">
          <ac:chgData name="Kavyasri Jadala" userId="db687c12-7a26-4519-bac9-b9dc3b56fe08" providerId="ADAL" clId="{6AD9005E-284C-D645-BE88-AE2DCBB2977A}" dt="2023-12-08T21:18:20.676" v="925" actId="26606"/>
          <ac:picMkLst>
            <pc:docMk/>
            <pc:sldMk cId="4185259288" sldId="272"/>
            <ac:picMk id="46" creationId="{FAACB771-5DE0-C72E-622A-2CC6A5D3225A}"/>
          </ac:picMkLst>
        </pc:picChg>
        <pc:picChg chg="add del mod replId">
          <ac:chgData name="Kavyasri Jadala" userId="db687c12-7a26-4519-bac9-b9dc3b56fe08" providerId="ADAL" clId="{6AD9005E-284C-D645-BE88-AE2DCBB2977A}" dt="2023-12-08T21:18:20.676" v="925" actId="26606"/>
          <ac:picMkLst>
            <pc:docMk/>
            <pc:sldMk cId="4185259288" sldId="272"/>
            <ac:picMk id="47" creationId="{DF623962-0E7F-F2CA-0765-86DC5047247A}"/>
          </ac:picMkLst>
        </pc:picChg>
        <pc:picChg chg="add del mod replId">
          <ac:chgData name="Kavyasri Jadala" userId="db687c12-7a26-4519-bac9-b9dc3b56fe08" providerId="ADAL" clId="{6AD9005E-284C-D645-BE88-AE2DCBB2977A}" dt="2023-12-08T21:18:20.676" v="925" actId="26606"/>
          <ac:picMkLst>
            <pc:docMk/>
            <pc:sldMk cId="4185259288" sldId="272"/>
            <ac:picMk id="48" creationId="{82CE9CE7-F6D0-F694-1809-637912124F0D}"/>
          </ac:picMkLst>
        </pc:picChg>
        <pc:picChg chg="add mod">
          <ac:chgData name="Kavyasri Jadala" userId="db687c12-7a26-4519-bac9-b9dc3b56fe08" providerId="ADAL" clId="{6AD9005E-284C-D645-BE88-AE2DCBB2977A}" dt="2023-12-08T21:28:48.129" v="1192" actId="1076"/>
          <ac:picMkLst>
            <pc:docMk/>
            <pc:sldMk cId="4185259288" sldId="272"/>
            <ac:picMk id="2050" creationId="{4FD9B1EB-2927-7975-9DED-7F4B295AF3A7}"/>
          </ac:picMkLst>
        </pc:picChg>
        <pc:cxnChg chg="add del">
          <ac:chgData name="Kavyasri Jadala" userId="db687c12-7a26-4519-bac9-b9dc3b56fe08" providerId="ADAL" clId="{6AD9005E-284C-D645-BE88-AE2DCBB2977A}" dt="2023-12-08T21:18:20.624" v="923" actId="26606"/>
          <ac:cxnSpMkLst>
            <pc:docMk/>
            <pc:sldMk cId="4185259288" sldId="272"/>
            <ac:cxnSpMk id="22" creationId="{5C34627B-48E6-4F4D-B843-97717A86B490}"/>
          </ac:cxnSpMkLst>
        </pc:cxnChg>
      </pc:sldChg>
      <pc:sldChg chg="del">
        <pc:chgData name="Kavyasri Jadala" userId="db687c12-7a26-4519-bac9-b9dc3b56fe08" providerId="ADAL" clId="{6AD9005E-284C-D645-BE88-AE2DCBB2977A}" dt="2023-12-08T20:13:38.042" v="883" actId="2696"/>
        <pc:sldMkLst>
          <pc:docMk/>
          <pc:sldMk cId="3436709757" sldId="273"/>
        </pc:sldMkLst>
      </pc:sldChg>
      <pc:sldChg chg="del">
        <pc:chgData name="Kavyasri Jadala" userId="db687c12-7a26-4519-bac9-b9dc3b56fe08" providerId="ADAL" clId="{6AD9005E-284C-D645-BE88-AE2DCBB2977A}" dt="2023-12-08T21:21:20.537" v="974" actId="2696"/>
        <pc:sldMkLst>
          <pc:docMk/>
          <pc:sldMk cId="1979534476" sldId="275"/>
        </pc:sldMkLst>
      </pc:sldChg>
      <pc:sldChg chg="del">
        <pc:chgData name="Kavyasri Jadala" userId="db687c12-7a26-4519-bac9-b9dc3b56fe08" providerId="ADAL" clId="{6AD9005E-284C-D645-BE88-AE2DCBB2977A}" dt="2023-12-08T21:33:47.984" v="1197" actId="2696"/>
        <pc:sldMkLst>
          <pc:docMk/>
          <pc:sldMk cId="4204783969" sldId="276"/>
        </pc:sldMkLst>
      </pc:sldChg>
      <pc:sldChg chg="modNotesTx">
        <pc:chgData name="Kavyasri Jadala" userId="db687c12-7a26-4519-bac9-b9dc3b56fe08" providerId="ADAL" clId="{6AD9005E-284C-D645-BE88-AE2DCBB2977A}" dt="2023-12-08T20:32:28.504" v="886"/>
        <pc:sldMkLst>
          <pc:docMk/>
          <pc:sldMk cId="1116672319" sldId="277"/>
        </pc:sldMkLst>
      </pc:sldChg>
      <pc:sldChg chg="del">
        <pc:chgData name="Kavyasri Jadala" userId="db687c12-7a26-4519-bac9-b9dc3b56fe08" providerId="ADAL" clId="{6AD9005E-284C-D645-BE88-AE2DCBB2977A}" dt="2023-12-09T04:10:03.517" v="2047" actId="2696"/>
        <pc:sldMkLst>
          <pc:docMk/>
          <pc:sldMk cId="1856900123" sldId="281"/>
        </pc:sldMkLst>
      </pc:sldChg>
      <pc:sldChg chg="modCm">
        <pc:chgData name="Kavyasri Jadala" userId="db687c12-7a26-4519-bac9-b9dc3b56fe08" providerId="ADAL" clId="{6AD9005E-284C-D645-BE88-AE2DCBB2977A}" dt="2023-12-09T03:28:40.792" v="1770"/>
        <pc:sldMkLst>
          <pc:docMk/>
          <pc:sldMk cId="1358254044" sldId="288"/>
        </pc:sldMkLst>
        <pc:extLst>
          <p:ext xmlns:p="http://schemas.openxmlformats.org/presentationml/2006/main" uri="{D6D511B9-2390-475A-947B-AFAB55BFBCF1}">
            <pc226:cmChg xmlns:pc226="http://schemas.microsoft.com/office/powerpoint/2022/06/main/command" chg="mod">
              <pc226:chgData name="Kavyasri Jadala" userId="db687c12-7a26-4519-bac9-b9dc3b56fe08" providerId="ADAL" clId="{6AD9005E-284C-D645-BE88-AE2DCBB2977A}" dt="2023-12-09T03:28:40.792" v="1770"/>
              <pc2:cmMkLst xmlns:pc2="http://schemas.microsoft.com/office/powerpoint/2019/9/main/command">
                <pc:docMk/>
                <pc:sldMk cId="1358254044" sldId="288"/>
                <pc2:cmMk id="{E9EC9607-57DF-4E7B-8156-A9C7A591E405}"/>
              </pc2:cmMkLst>
            </pc226:cmChg>
          </p:ext>
        </pc:extLst>
      </pc:sldChg>
      <pc:sldChg chg="modSp mod">
        <pc:chgData name="Kavyasri Jadala" userId="db687c12-7a26-4519-bac9-b9dc3b56fe08" providerId="ADAL" clId="{6AD9005E-284C-D645-BE88-AE2DCBB2977A}" dt="2023-12-09T02:44:15.311" v="1283" actId="1076"/>
        <pc:sldMkLst>
          <pc:docMk/>
          <pc:sldMk cId="2694440096" sldId="289"/>
        </pc:sldMkLst>
        <pc:graphicFrameChg chg="mod">
          <ac:chgData name="Kavyasri Jadala" userId="db687c12-7a26-4519-bac9-b9dc3b56fe08" providerId="ADAL" clId="{6AD9005E-284C-D645-BE88-AE2DCBB2977A}" dt="2023-12-09T02:38:10.397" v="1264" actId="20577"/>
          <ac:graphicFrameMkLst>
            <pc:docMk/>
            <pc:sldMk cId="2694440096" sldId="289"/>
            <ac:graphicFrameMk id="7" creationId="{8BB4B768-6BE0-DBA7-BD45-226F22E6DF8A}"/>
          </ac:graphicFrameMkLst>
        </pc:graphicFrameChg>
        <pc:graphicFrameChg chg="mod modGraphic">
          <ac:chgData name="Kavyasri Jadala" userId="db687c12-7a26-4519-bac9-b9dc3b56fe08" providerId="ADAL" clId="{6AD9005E-284C-D645-BE88-AE2DCBB2977A}" dt="2023-12-09T02:44:15.311" v="1283" actId="1076"/>
          <ac:graphicFrameMkLst>
            <pc:docMk/>
            <pc:sldMk cId="2694440096" sldId="289"/>
            <ac:graphicFrameMk id="423" creationId="{73DC6BD3-023A-EED0-B026-4FC647309C60}"/>
          </ac:graphicFrameMkLst>
        </pc:graphicFrameChg>
      </pc:sldChg>
      <pc:sldChg chg="modSp modNotesTx">
        <pc:chgData name="Kavyasri Jadala" userId="db687c12-7a26-4519-bac9-b9dc3b56fe08" providerId="ADAL" clId="{6AD9005E-284C-D645-BE88-AE2DCBB2977A}" dt="2023-12-09T03:32:44.573" v="1831" actId="20577"/>
        <pc:sldMkLst>
          <pc:docMk/>
          <pc:sldMk cId="98584678" sldId="293"/>
        </pc:sldMkLst>
        <pc:graphicFrameChg chg="mod">
          <ac:chgData name="Kavyasri Jadala" userId="db687c12-7a26-4519-bac9-b9dc3b56fe08" providerId="ADAL" clId="{6AD9005E-284C-D645-BE88-AE2DCBB2977A}" dt="2023-12-09T03:32:44.573" v="1831" actId="20577"/>
          <ac:graphicFrameMkLst>
            <pc:docMk/>
            <pc:sldMk cId="98584678" sldId="293"/>
            <ac:graphicFrameMk id="6" creationId="{F02A3B3D-A75E-DE70-DA4C-067C13CB939D}"/>
          </ac:graphicFrameMkLst>
        </pc:graphicFrameChg>
      </pc:sldChg>
      <pc:sldChg chg="addSp delSp modSp mod">
        <pc:chgData name="Kavyasri Jadala" userId="db687c12-7a26-4519-bac9-b9dc3b56fe08" providerId="ADAL" clId="{6AD9005E-284C-D645-BE88-AE2DCBB2977A}" dt="2023-12-09T04:09:48.925" v="2043"/>
        <pc:sldMkLst>
          <pc:docMk/>
          <pc:sldMk cId="3122111455" sldId="300"/>
        </pc:sldMkLst>
        <pc:spChg chg="mod">
          <ac:chgData name="Kavyasri Jadala" userId="db687c12-7a26-4519-bac9-b9dc3b56fe08" providerId="ADAL" clId="{6AD9005E-284C-D645-BE88-AE2DCBB2977A}" dt="2023-12-09T03:07:56.820" v="1363" actId="1076"/>
          <ac:spMkLst>
            <pc:docMk/>
            <pc:sldMk cId="3122111455" sldId="300"/>
            <ac:spMk id="2" creationId="{C6327A6D-3AC2-6D8D-ED91-0C2490B79C0D}"/>
          </ac:spMkLst>
        </pc:spChg>
        <pc:spChg chg="add del mod">
          <ac:chgData name="Kavyasri Jadala" userId="db687c12-7a26-4519-bac9-b9dc3b56fe08" providerId="ADAL" clId="{6AD9005E-284C-D645-BE88-AE2DCBB2977A}" dt="2023-12-09T03:43:04.824" v="1880"/>
          <ac:spMkLst>
            <pc:docMk/>
            <pc:sldMk cId="3122111455" sldId="300"/>
            <ac:spMk id="3" creationId="{99A8C665-AF4A-34FB-1739-667DC0D625D1}"/>
          </ac:spMkLst>
        </pc:spChg>
        <pc:spChg chg="del">
          <ac:chgData name="Kavyasri Jadala" userId="db687c12-7a26-4519-bac9-b9dc3b56fe08" providerId="ADAL" clId="{6AD9005E-284C-D645-BE88-AE2DCBB2977A}" dt="2023-12-09T03:06:55.629" v="1319" actId="478"/>
          <ac:spMkLst>
            <pc:docMk/>
            <pc:sldMk cId="3122111455" sldId="300"/>
            <ac:spMk id="5" creationId="{D2E1D81B-78CC-AC81-2697-1E46AF21F206}"/>
          </ac:spMkLst>
        </pc:spChg>
        <pc:spChg chg="add del mod">
          <ac:chgData name="Kavyasri Jadala" userId="db687c12-7a26-4519-bac9-b9dc3b56fe08" providerId="ADAL" clId="{6AD9005E-284C-D645-BE88-AE2DCBB2977A}" dt="2023-12-09T03:49:01.297" v="1947"/>
          <ac:spMkLst>
            <pc:docMk/>
            <pc:sldMk cId="3122111455" sldId="300"/>
            <ac:spMk id="6" creationId="{F6556E13-B0E8-6A64-D7F3-862DECBD1579}"/>
          </ac:spMkLst>
        </pc:spChg>
        <pc:spChg chg="add del mod">
          <ac:chgData name="Kavyasri Jadala" userId="db687c12-7a26-4519-bac9-b9dc3b56fe08" providerId="ADAL" clId="{6AD9005E-284C-D645-BE88-AE2DCBB2977A}" dt="2023-12-09T04:08:50.373" v="2021" actId="478"/>
          <ac:spMkLst>
            <pc:docMk/>
            <pc:sldMk cId="3122111455" sldId="300"/>
            <ac:spMk id="9" creationId="{88C5B728-7BB5-C7AF-C911-2282E9F3DDA8}"/>
          </ac:spMkLst>
        </pc:spChg>
        <pc:spChg chg="add del mod">
          <ac:chgData name="Kavyasri Jadala" userId="db687c12-7a26-4519-bac9-b9dc3b56fe08" providerId="ADAL" clId="{6AD9005E-284C-D645-BE88-AE2DCBB2977A}" dt="2023-12-09T04:09:48.925" v="2043"/>
          <ac:spMkLst>
            <pc:docMk/>
            <pc:sldMk cId="3122111455" sldId="300"/>
            <ac:spMk id="13" creationId="{B8EF8DB5-D4D6-E200-DCD4-7E4AF98DEB44}"/>
          </ac:spMkLst>
        </pc:spChg>
        <pc:graphicFrameChg chg="del mod modGraphic">
          <ac:chgData name="Kavyasri Jadala" userId="db687c12-7a26-4519-bac9-b9dc3b56fe08" providerId="ADAL" clId="{6AD9005E-284C-D645-BE88-AE2DCBB2977A}" dt="2023-12-09T04:08:44.601" v="2018" actId="478"/>
          <ac:graphicFrameMkLst>
            <pc:docMk/>
            <pc:sldMk cId="3122111455" sldId="300"/>
            <ac:graphicFrameMk id="4" creationId="{A4352ABF-9E19-AEB8-DA64-BAFC9730F730}"/>
          </ac:graphicFrameMkLst>
        </pc:graphicFrameChg>
        <pc:graphicFrameChg chg="add del mod">
          <ac:chgData name="Kavyasri Jadala" userId="db687c12-7a26-4519-bac9-b9dc3b56fe08" providerId="ADAL" clId="{6AD9005E-284C-D645-BE88-AE2DCBB2977A}" dt="2023-12-09T04:08:47.032" v="2020"/>
          <ac:graphicFrameMkLst>
            <pc:docMk/>
            <pc:sldMk cId="3122111455" sldId="300"/>
            <ac:graphicFrameMk id="10" creationId="{E45D682E-CA8A-C4F1-BC1B-C749F6AF3A28}"/>
          </ac:graphicFrameMkLst>
        </pc:graphicFrameChg>
        <pc:picChg chg="add mod">
          <ac:chgData name="Kavyasri Jadala" userId="db687c12-7a26-4519-bac9-b9dc3b56fe08" providerId="ADAL" clId="{6AD9005E-284C-D645-BE88-AE2DCBB2977A}" dt="2023-12-09T04:09:38.662" v="2024" actId="962"/>
          <ac:picMkLst>
            <pc:docMk/>
            <pc:sldMk cId="3122111455" sldId="300"/>
            <ac:picMk id="12" creationId="{30E1BC9C-5A99-C615-3F72-0874ED7996FC}"/>
          </ac:picMkLst>
        </pc:picChg>
      </pc:sldChg>
      <pc:sldChg chg="del">
        <pc:chgData name="Kavyasri Jadala" userId="db687c12-7a26-4519-bac9-b9dc3b56fe08" providerId="ADAL" clId="{6AD9005E-284C-D645-BE88-AE2DCBB2977A}" dt="2023-12-09T03:28:23.369" v="1769" actId="2696"/>
        <pc:sldMkLst>
          <pc:docMk/>
          <pc:sldMk cId="555571676" sldId="301"/>
        </pc:sldMkLst>
      </pc:sldChg>
      <pc:sldChg chg="addSp delSp modSp mod">
        <pc:chgData name="Kavyasri Jadala" userId="db687c12-7a26-4519-bac9-b9dc3b56fe08" providerId="ADAL" clId="{6AD9005E-284C-D645-BE88-AE2DCBB2977A}" dt="2023-12-09T04:47:01.554" v="2601" actId="1035"/>
        <pc:sldMkLst>
          <pc:docMk/>
          <pc:sldMk cId="4106842424" sldId="302"/>
        </pc:sldMkLst>
        <pc:spChg chg="add">
          <ac:chgData name="Kavyasri Jadala" userId="db687c12-7a26-4519-bac9-b9dc3b56fe08" providerId="ADAL" clId="{6AD9005E-284C-D645-BE88-AE2DCBB2977A}" dt="2023-12-09T04:14:35.181" v="2154" actId="26606"/>
          <ac:spMkLst>
            <pc:docMk/>
            <pc:sldMk cId="4106842424" sldId="302"/>
            <ac:spMk id="2" creationId="{A1C823ED-B7DF-4095-3134-398C64178A8C}"/>
          </ac:spMkLst>
        </pc:spChg>
        <pc:spChg chg="mod">
          <ac:chgData name="Kavyasri Jadala" userId="db687c12-7a26-4519-bac9-b9dc3b56fe08" providerId="ADAL" clId="{6AD9005E-284C-D645-BE88-AE2DCBB2977A}" dt="2023-12-09T04:14:48.511" v="2156" actId="13926"/>
          <ac:spMkLst>
            <pc:docMk/>
            <pc:sldMk cId="4106842424" sldId="302"/>
            <ac:spMk id="4" creationId="{440E2587-0167-5194-08C7-EFCA2BFD26A2}"/>
          </ac:spMkLst>
        </pc:spChg>
        <pc:spChg chg="add mod">
          <ac:chgData name="Kavyasri Jadala" userId="db687c12-7a26-4519-bac9-b9dc3b56fe08" providerId="ADAL" clId="{6AD9005E-284C-D645-BE88-AE2DCBB2977A}" dt="2023-12-09T03:56:01.056" v="1952" actId="478"/>
          <ac:spMkLst>
            <pc:docMk/>
            <pc:sldMk cId="4106842424" sldId="302"/>
            <ac:spMk id="8" creationId="{C1A91C03-0AF6-91D6-7F74-F772B11923B0}"/>
          </ac:spMkLst>
        </pc:spChg>
        <pc:spChg chg="add del mod">
          <ac:chgData name="Kavyasri Jadala" userId="db687c12-7a26-4519-bac9-b9dc3b56fe08" providerId="ADAL" clId="{6AD9005E-284C-D645-BE88-AE2DCBB2977A}" dt="2023-12-09T04:14:35.181" v="2154" actId="26606"/>
          <ac:spMkLst>
            <pc:docMk/>
            <pc:sldMk cId="4106842424" sldId="302"/>
            <ac:spMk id="10" creationId="{C44124E3-D994-D557-E9E7-CD486C34D882}"/>
          </ac:spMkLst>
        </pc:spChg>
        <pc:spChg chg="add mod">
          <ac:chgData name="Kavyasri Jadala" userId="db687c12-7a26-4519-bac9-b9dc3b56fe08" providerId="ADAL" clId="{6AD9005E-284C-D645-BE88-AE2DCBB2977A}" dt="2023-12-09T04:02:52.440" v="2013" actId="1076"/>
          <ac:spMkLst>
            <pc:docMk/>
            <pc:sldMk cId="4106842424" sldId="302"/>
            <ac:spMk id="12" creationId="{4A0A7660-4669-D3EA-8061-984B0161F437}"/>
          </ac:spMkLst>
        </pc:spChg>
        <pc:spChg chg="add mod">
          <ac:chgData name="Kavyasri Jadala" userId="db687c12-7a26-4519-bac9-b9dc3b56fe08" providerId="ADAL" clId="{6AD9005E-284C-D645-BE88-AE2DCBB2977A}" dt="2023-12-09T04:02:59.249" v="2014" actId="1076"/>
          <ac:spMkLst>
            <pc:docMk/>
            <pc:sldMk cId="4106842424" sldId="302"/>
            <ac:spMk id="13" creationId="{653F34FE-EE03-D6F1-5BDA-FADDE3735BBA}"/>
          </ac:spMkLst>
        </pc:spChg>
        <pc:spChg chg="del mod replId">
          <ac:chgData name="Kavyasri Jadala" userId="db687c12-7a26-4519-bac9-b9dc3b56fe08" providerId="ADAL" clId="{6AD9005E-284C-D645-BE88-AE2DCBB2977A}" dt="2023-12-09T04:14:35.181" v="2154" actId="26606"/>
          <ac:spMkLst>
            <pc:docMk/>
            <pc:sldMk cId="4106842424" sldId="302"/>
            <ac:spMk id="15" creationId="{DF3A5BBF-71AD-97C0-0631-940C0685B96D}"/>
          </ac:spMkLst>
        </pc:spChg>
        <pc:spChg chg="mod replId">
          <ac:chgData name="Kavyasri Jadala" userId="db687c12-7a26-4519-bac9-b9dc3b56fe08" providerId="ADAL" clId="{6AD9005E-284C-D645-BE88-AE2DCBB2977A}" dt="2023-12-09T04:14:35.115" v="2153" actId="26606"/>
          <ac:spMkLst>
            <pc:docMk/>
            <pc:sldMk cId="4106842424" sldId="302"/>
            <ac:spMk id="17" creationId="{03565ECD-B177-ABB8-52B4-A6C8323A54BF}"/>
          </ac:spMkLst>
        </pc:spChg>
        <pc:spChg chg="add mod replId">
          <ac:chgData name="Kavyasri Jadala" userId="db687c12-7a26-4519-bac9-b9dc3b56fe08" providerId="ADAL" clId="{6AD9005E-284C-D645-BE88-AE2DCBB2977A}" dt="2023-12-09T04:14:35.115" v="2153" actId="26606"/>
          <ac:spMkLst>
            <pc:docMk/>
            <pc:sldMk cId="4106842424" sldId="302"/>
            <ac:spMk id="18" creationId="{33FDABFA-3B54-59F5-1545-E069D4820EA3}"/>
          </ac:spMkLst>
        </pc:spChg>
        <pc:grpChg chg="add mod">
          <ac:chgData name="Kavyasri Jadala" userId="db687c12-7a26-4519-bac9-b9dc3b56fe08" providerId="ADAL" clId="{6AD9005E-284C-D645-BE88-AE2DCBB2977A}" dt="2023-12-09T04:32:09.382" v="2582" actId="1076"/>
          <ac:grpSpMkLst>
            <pc:docMk/>
            <pc:sldMk cId="4106842424" sldId="302"/>
            <ac:grpSpMk id="9" creationId="{A8994285-EC79-5ABA-BBC1-616469CCA261}"/>
          </ac:grpSpMkLst>
        </pc:grpChg>
        <pc:grpChg chg="del mod replId">
          <ac:chgData name="Kavyasri Jadala" userId="db687c12-7a26-4519-bac9-b9dc3b56fe08" providerId="ADAL" clId="{6AD9005E-284C-D645-BE88-AE2DCBB2977A}" dt="2023-12-09T04:14:35.181" v="2154" actId="26606"/>
          <ac:grpSpMkLst>
            <pc:docMk/>
            <pc:sldMk cId="4106842424" sldId="302"/>
            <ac:grpSpMk id="16" creationId="{015DEB31-0BCB-7000-D697-80226BBAA75C}"/>
          </ac:grpSpMkLst>
        </pc:grpChg>
        <pc:grpChg chg="mod">
          <ac:chgData name="Kavyasri Jadala" userId="db687c12-7a26-4519-bac9-b9dc3b56fe08" providerId="ADAL" clId="{6AD9005E-284C-D645-BE88-AE2DCBB2977A}" dt="2023-12-09T04:47:01.554" v="2601" actId="1035"/>
          <ac:grpSpMkLst>
            <pc:docMk/>
            <pc:sldMk cId="4106842424" sldId="302"/>
            <ac:grpSpMk id="181" creationId="{FC79FBBC-1C04-5743-7938-5D1A48604E94}"/>
          </ac:grpSpMkLst>
        </pc:grpChg>
        <pc:graphicFrameChg chg="add">
          <ac:chgData name="Kavyasri Jadala" userId="db687c12-7a26-4519-bac9-b9dc3b56fe08" providerId="ADAL" clId="{6AD9005E-284C-D645-BE88-AE2DCBB2977A}" dt="2023-12-09T04:14:35.181" v="2154" actId="26606"/>
          <ac:graphicFrameMkLst>
            <pc:docMk/>
            <pc:sldMk cId="4106842424" sldId="302"/>
            <ac:graphicFrameMk id="6" creationId="{D07B46C3-E20F-A239-44D3-AEB7F0D4A829}"/>
          </ac:graphicFrameMkLst>
        </pc:graphicFrameChg>
        <pc:graphicFrameChg chg="add mod">
          <ac:chgData name="Kavyasri Jadala" userId="db687c12-7a26-4519-bac9-b9dc3b56fe08" providerId="ADAL" clId="{6AD9005E-284C-D645-BE88-AE2DCBB2977A}" dt="2023-12-09T04:32:48.220" v="2598"/>
          <ac:graphicFrameMkLst>
            <pc:docMk/>
            <pc:sldMk cId="4106842424" sldId="302"/>
            <ac:graphicFrameMk id="14" creationId="{8FF5694C-2266-BA1B-4B97-010406DC248D}"/>
          </ac:graphicFrameMkLst>
        </pc:graphicFrameChg>
        <pc:graphicFrameChg chg="del mod replId modGraphic">
          <ac:chgData name="Kavyasri Jadala" userId="db687c12-7a26-4519-bac9-b9dc3b56fe08" providerId="ADAL" clId="{6AD9005E-284C-D645-BE88-AE2DCBB2977A}" dt="2023-12-09T04:14:35.181" v="2154" actId="26606"/>
          <ac:graphicFrameMkLst>
            <pc:docMk/>
            <pc:sldMk cId="4106842424" sldId="302"/>
            <ac:graphicFrameMk id="19" creationId="{C7F2680C-C88A-DF15-FEB1-6C8A1127CA98}"/>
          </ac:graphicFrameMkLst>
        </pc:graphicFrameChg>
        <pc:picChg chg="del mod">
          <ac:chgData name="Kavyasri Jadala" userId="db687c12-7a26-4519-bac9-b9dc3b56fe08" providerId="ADAL" clId="{6AD9005E-284C-D645-BE88-AE2DCBB2977A}" dt="2023-12-09T03:56:01.056" v="1952" actId="478"/>
          <ac:picMkLst>
            <pc:docMk/>
            <pc:sldMk cId="4106842424" sldId="302"/>
            <ac:picMk id="5" creationId="{AB50A894-65DA-5F7B-046B-6A6007C9F0DA}"/>
          </ac:picMkLst>
        </pc:picChg>
        <pc:picChg chg="add del mod">
          <ac:chgData name="Kavyasri Jadala" userId="db687c12-7a26-4519-bac9-b9dc3b56fe08" providerId="ADAL" clId="{6AD9005E-284C-D645-BE88-AE2DCBB2977A}" dt="2023-12-09T03:59:32.877" v="1957" actId="21"/>
          <ac:picMkLst>
            <pc:docMk/>
            <pc:sldMk cId="4106842424" sldId="302"/>
            <ac:picMk id="6" creationId="{5BA1B509-E593-9DA6-31F7-82EB2E846BF9}"/>
          </ac:picMkLst>
        </pc:picChg>
        <pc:picChg chg="mod">
          <ac:chgData name="Kavyasri Jadala" userId="db687c12-7a26-4519-bac9-b9dc3b56fe08" providerId="ADAL" clId="{6AD9005E-284C-D645-BE88-AE2DCBB2977A}" dt="2023-12-09T04:32:40.369" v="2595" actId="1076"/>
          <ac:picMkLst>
            <pc:docMk/>
            <pc:sldMk cId="4106842424" sldId="302"/>
            <ac:picMk id="144" creationId="{F1E950FE-3BF5-49B4-C7D0-6AA05E4AFB77}"/>
          </ac:picMkLst>
        </pc:picChg>
      </pc:sldChg>
      <pc:sldChg chg="addSp delSp modSp mod">
        <pc:chgData name="Kavyasri Jadala" userId="db687c12-7a26-4519-bac9-b9dc3b56fe08" providerId="ADAL" clId="{6AD9005E-284C-D645-BE88-AE2DCBB2977A}" dt="2023-12-09T04:31:21.206" v="2579" actId="1076"/>
        <pc:sldMkLst>
          <pc:docMk/>
          <pc:sldMk cId="1285468253" sldId="304"/>
        </pc:sldMkLst>
        <pc:spChg chg="mod">
          <ac:chgData name="Kavyasri Jadala" userId="db687c12-7a26-4519-bac9-b9dc3b56fe08" providerId="ADAL" clId="{6AD9005E-284C-D645-BE88-AE2DCBB2977A}" dt="2023-12-09T04:10:34.358" v="2052" actId="20577"/>
          <ac:spMkLst>
            <pc:docMk/>
            <pc:sldMk cId="1285468253" sldId="304"/>
            <ac:spMk id="2" creationId="{A86FB0A4-C19E-848A-FEF9-0F8C275D0080}"/>
          </ac:spMkLst>
        </pc:spChg>
        <pc:spChg chg="del">
          <ac:chgData name="Kavyasri Jadala" userId="db687c12-7a26-4519-bac9-b9dc3b56fe08" providerId="ADAL" clId="{6AD9005E-284C-D645-BE88-AE2DCBB2977A}" dt="2023-12-09T03:15:33.472" v="1589" actId="931"/>
          <ac:spMkLst>
            <pc:docMk/>
            <pc:sldMk cId="1285468253" sldId="304"/>
            <ac:spMk id="3" creationId="{E36FD2D5-0696-D189-CA86-268E2A9B6C28}"/>
          </ac:spMkLst>
        </pc:spChg>
        <pc:spChg chg="add mod">
          <ac:chgData name="Kavyasri Jadala" userId="db687c12-7a26-4519-bac9-b9dc3b56fe08" providerId="ADAL" clId="{6AD9005E-284C-D645-BE88-AE2DCBB2977A}" dt="2023-12-09T04:31:11.108" v="2577" actId="207"/>
          <ac:spMkLst>
            <pc:docMk/>
            <pc:sldMk cId="1285468253" sldId="304"/>
            <ac:spMk id="8" creationId="{39AFCC18-6DBC-4861-E339-E3223D311379}"/>
          </ac:spMkLst>
        </pc:spChg>
        <pc:spChg chg="add mod">
          <ac:chgData name="Kavyasri Jadala" userId="db687c12-7a26-4519-bac9-b9dc3b56fe08" providerId="ADAL" clId="{6AD9005E-284C-D645-BE88-AE2DCBB2977A}" dt="2023-12-09T04:31:21.206" v="2579" actId="1076"/>
          <ac:spMkLst>
            <pc:docMk/>
            <pc:sldMk cId="1285468253" sldId="304"/>
            <ac:spMk id="9" creationId="{45CA02A2-B1A0-2B69-7675-45BFA2998212}"/>
          </ac:spMkLst>
        </pc:spChg>
        <pc:picChg chg="add mod">
          <ac:chgData name="Kavyasri Jadala" userId="db687c12-7a26-4519-bac9-b9dc3b56fe08" providerId="ADAL" clId="{6AD9005E-284C-D645-BE88-AE2DCBB2977A}" dt="2023-12-09T04:10:28.398" v="2049" actId="1076"/>
          <ac:picMkLst>
            <pc:docMk/>
            <pc:sldMk cId="1285468253" sldId="304"/>
            <ac:picMk id="5" creationId="{57BE5B74-8EAB-C36D-E8A4-ADD4A0D10973}"/>
          </ac:picMkLst>
        </pc:picChg>
        <pc:picChg chg="add mod">
          <ac:chgData name="Kavyasri Jadala" userId="db687c12-7a26-4519-bac9-b9dc3b56fe08" providerId="ADAL" clId="{6AD9005E-284C-D645-BE88-AE2DCBB2977A}" dt="2023-12-09T04:10:26.710" v="2048" actId="1076"/>
          <ac:picMkLst>
            <pc:docMk/>
            <pc:sldMk cId="1285468253" sldId="304"/>
            <ac:picMk id="7" creationId="{A3F5B778-4B49-3EC9-0AFE-A1F69A2874D1}"/>
          </ac:picMkLst>
        </pc:picChg>
      </pc:sldChg>
      <pc:sldChg chg="addSp modSp mod modNotesTx">
        <pc:chgData name="Kavyasri Jadala" userId="db687c12-7a26-4519-bac9-b9dc3b56fe08" providerId="ADAL" clId="{6AD9005E-284C-D645-BE88-AE2DCBB2977A}" dt="2023-12-09T04:21:43.117" v="2516" actId="20577"/>
        <pc:sldMkLst>
          <pc:docMk/>
          <pc:sldMk cId="2797670042" sldId="307"/>
        </pc:sldMkLst>
        <pc:spChg chg="mod">
          <ac:chgData name="Kavyasri Jadala" userId="db687c12-7a26-4519-bac9-b9dc3b56fe08" providerId="ADAL" clId="{6AD9005E-284C-D645-BE88-AE2DCBB2977A}" dt="2023-12-09T04:10:54.910" v="2075" actId="20577"/>
          <ac:spMkLst>
            <pc:docMk/>
            <pc:sldMk cId="2797670042" sldId="307"/>
            <ac:spMk id="2" creationId="{4E7233FA-3683-5613-75C9-CC250932D0CC}"/>
          </ac:spMkLst>
        </pc:spChg>
        <pc:spChg chg="add mod">
          <ac:chgData name="Kavyasri Jadala" userId="db687c12-7a26-4519-bac9-b9dc3b56fe08" providerId="ADAL" clId="{6AD9005E-284C-D645-BE88-AE2DCBB2977A}" dt="2023-12-09T04:18:55.359" v="2218" actId="20577"/>
          <ac:spMkLst>
            <pc:docMk/>
            <pc:sldMk cId="2797670042" sldId="307"/>
            <ac:spMk id="3" creationId="{F4314330-1EA8-45DE-4A88-CD50119EA21E}"/>
          </ac:spMkLst>
        </pc:spChg>
        <pc:spChg chg="add mod">
          <ac:chgData name="Kavyasri Jadala" userId="db687c12-7a26-4519-bac9-b9dc3b56fe08" providerId="ADAL" clId="{6AD9005E-284C-D645-BE88-AE2DCBB2977A}" dt="2023-12-09T04:17:59.029" v="2207" actId="1076"/>
          <ac:spMkLst>
            <pc:docMk/>
            <pc:sldMk cId="2797670042" sldId="307"/>
            <ac:spMk id="7" creationId="{8CA59574-0520-CA25-CAFD-8D33A1EC979E}"/>
          </ac:spMkLst>
        </pc:spChg>
        <pc:spChg chg="add mod">
          <ac:chgData name="Kavyasri Jadala" userId="db687c12-7a26-4519-bac9-b9dc3b56fe08" providerId="ADAL" clId="{6AD9005E-284C-D645-BE88-AE2DCBB2977A}" dt="2023-12-09T04:21:40.757" v="2511" actId="20577"/>
          <ac:spMkLst>
            <pc:docMk/>
            <pc:sldMk cId="2797670042" sldId="307"/>
            <ac:spMk id="8" creationId="{46D34AA1-3064-2FEF-501F-017F81878849}"/>
          </ac:spMkLst>
        </pc:spChg>
        <pc:spChg chg="add mod">
          <ac:chgData name="Kavyasri Jadala" userId="db687c12-7a26-4519-bac9-b9dc3b56fe08" providerId="ADAL" clId="{6AD9005E-284C-D645-BE88-AE2DCBB2977A}" dt="2023-12-09T04:21:43.117" v="2516" actId="20577"/>
          <ac:spMkLst>
            <pc:docMk/>
            <pc:sldMk cId="2797670042" sldId="307"/>
            <ac:spMk id="9" creationId="{0697CAE0-16C8-CDFA-BBAE-A119B9C75253}"/>
          </ac:spMkLst>
        </pc:spChg>
        <pc:picChg chg="add mod">
          <ac:chgData name="Kavyasri Jadala" userId="db687c12-7a26-4519-bac9-b9dc3b56fe08" providerId="ADAL" clId="{6AD9005E-284C-D645-BE88-AE2DCBB2977A}" dt="2023-12-09T04:17:50.040" v="2196" actId="14100"/>
          <ac:picMkLst>
            <pc:docMk/>
            <pc:sldMk cId="2797670042" sldId="307"/>
            <ac:picMk id="6" creationId="{D5D676F1-41CF-23FD-473A-AD70DB7943A6}"/>
          </ac:picMkLst>
        </pc:picChg>
        <pc:picChg chg="mod">
          <ac:chgData name="Kavyasri Jadala" userId="db687c12-7a26-4519-bac9-b9dc3b56fe08" providerId="ADAL" clId="{6AD9005E-284C-D645-BE88-AE2DCBB2977A}" dt="2023-12-09T04:18:02.789" v="2208" actId="14100"/>
          <ac:picMkLst>
            <pc:docMk/>
            <pc:sldMk cId="2797670042" sldId="307"/>
            <ac:picMk id="1026" creationId="{4A4FA9BF-6B3E-B1D6-ED76-8E38AC0492BD}"/>
          </ac:picMkLst>
        </pc:picChg>
        <pc:picChg chg="add mod">
          <ac:chgData name="Kavyasri Jadala" userId="db687c12-7a26-4519-bac9-b9dc3b56fe08" providerId="ADAL" clId="{6AD9005E-284C-D645-BE88-AE2DCBB2977A}" dt="2023-12-09T04:18:43.223" v="2214" actId="1076"/>
          <ac:picMkLst>
            <pc:docMk/>
            <pc:sldMk cId="2797670042" sldId="307"/>
            <ac:picMk id="2050" creationId="{55F93377-A2F6-CD39-4F57-68D90BD13A4E}"/>
          </ac:picMkLst>
        </pc:picChg>
      </pc:sldChg>
      <pc:sldChg chg="del">
        <pc:chgData name="Kavyasri Jadala" userId="db687c12-7a26-4519-bac9-b9dc3b56fe08" providerId="ADAL" clId="{6AD9005E-284C-D645-BE88-AE2DCBB2977A}" dt="2023-12-09T03:28:19.544" v="1768" actId="2696"/>
        <pc:sldMkLst>
          <pc:docMk/>
          <pc:sldMk cId="3305870767" sldId="310"/>
        </pc:sldMkLst>
      </pc:sldChg>
      <pc:sldChg chg="modSp mod">
        <pc:chgData name="Kavyasri Jadala" userId="db687c12-7a26-4519-bac9-b9dc3b56fe08" providerId="ADAL" clId="{6AD9005E-284C-D645-BE88-AE2DCBB2977A}" dt="2023-12-09T03:28:12.159" v="1767" actId="1035"/>
        <pc:sldMkLst>
          <pc:docMk/>
          <pc:sldMk cId="441497618" sldId="311"/>
        </pc:sldMkLst>
        <pc:picChg chg="mod">
          <ac:chgData name="Kavyasri Jadala" userId="db687c12-7a26-4519-bac9-b9dc3b56fe08" providerId="ADAL" clId="{6AD9005E-284C-D645-BE88-AE2DCBB2977A}" dt="2023-12-09T03:28:12.159" v="1767" actId="1035"/>
          <ac:picMkLst>
            <pc:docMk/>
            <pc:sldMk cId="441497618" sldId="311"/>
            <ac:picMk id="4" creationId="{63795FDE-0107-8EC4-4D35-A3E1215550D1}"/>
          </ac:picMkLst>
        </pc:picChg>
      </pc:sldChg>
      <pc:sldChg chg="modSp">
        <pc:chgData name="Kavyasri Jadala" userId="db687c12-7a26-4519-bac9-b9dc3b56fe08" providerId="ADAL" clId="{6AD9005E-284C-D645-BE88-AE2DCBB2977A}" dt="2023-12-09T03:40:42.330" v="1860" actId="20577"/>
        <pc:sldMkLst>
          <pc:docMk/>
          <pc:sldMk cId="655436220" sldId="312"/>
        </pc:sldMkLst>
        <pc:graphicFrameChg chg="mod">
          <ac:chgData name="Kavyasri Jadala" userId="db687c12-7a26-4519-bac9-b9dc3b56fe08" providerId="ADAL" clId="{6AD9005E-284C-D645-BE88-AE2DCBB2977A}" dt="2023-12-09T03:40:42.330" v="1860" actId="20577"/>
          <ac:graphicFrameMkLst>
            <pc:docMk/>
            <pc:sldMk cId="655436220" sldId="312"/>
            <ac:graphicFrameMk id="4" creationId="{77770544-F3A8-9E5F-E421-7513935F9EB6}"/>
          </ac:graphicFrameMkLst>
        </pc:graphicFrameChg>
      </pc:sldChg>
      <pc:sldChg chg="new del">
        <pc:chgData name="Kavyasri Jadala" userId="db687c12-7a26-4519-bac9-b9dc3b56fe08" providerId="ADAL" clId="{6AD9005E-284C-D645-BE88-AE2DCBB2977A}" dt="2023-12-09T04:14:17.286" v="2152" actId="2696"/>
        <pc:sldMkLst>
          <pc:docMk/>
          <pc:sldMk cId="3969639402" sldId="315"/>
        </pc:sldMkLst>
      </pc:sldChg>
      <pc:sldChg chg="addSp delSp modSp add mod">
        <pc:chgData name="Kavyasri Jadala" userId="db687c12-7a26-4519-bac9-b9dc3b56fe08" providerId="ADAL" clId="{6AD9005E-284C-D645-BE88-AE2DCBB2977A}" dt="2023-12-09T04:29:44.210" v="2572" actId="5793"/>
        <pc:sldMkLst>
          <pc:docMk/>
          <pc:sldMk cId="3646634774" sldId="316"/>
        </pc:sldMkLst>
        <pc:spChg chg="mod">
          <ac:chgData name="Kavyasri Jadala" userId="db687c12-7a26-4519-bac9-b9dc3b56fe08" providerId="ADAL" clId="{6AD9005E-284C-D645-BE88-AE2DCBB2977A}" dt="2023-12-09T04:11:08.059" v="2093" actId="20577"/>
          <ac:spMkLst>
            <pc:docMk/>
            <pc:sldMk cId="3646634774" sldId="316"/>
            <ac:spMk id="2" creationId="{4E7233FA-3683-5613-75C9-CC250932D0CC}"/>
          </ac:spMkLst>
        </pc:spChg>
        <pc:spChg chg="add del mod">
          <ac:chgData name="Kavyasri Jadala" userId="db687c12-7a26-4519-bac9-b9dc3b56fe08" providerId="ADAL" clId="{6AD9005E-284C-D645-BE88-AE2DCBB2977A}" dt="2023-12-09T04:11:16.040" v="2097"/>
          <ac:spMkLst>
            <pc:docMk/>
            <pc:sldMk cId="3646634774" sldId="316"/>
            <ac:spMk id="3" creationId="{EAA767E1-8835-B774-F063-EE685A5431BC}"/>
          </ac:spMkLst>
        </pc:spChg>
        <pc:spChg chg="add mod">
          <ac:chgData name="Kavyasri Jadala" userId="db687c12-7a26-4519-bac9-b9dc3b56fe08" providerId="ADAL" clId="{6AD9005E-284C-D645-BE88-AE2DCBB2977A}" dt="2023-12-09T04:24:38.827" v="2524" actId="20577"/>
          <ac:spMkLst>
            <pc:docMk/>
            <pc:sldMk cId="3646634774" sldId="316"/>
            <ac:spMk id="6" creationId="{C9E9AD46-536B-AED3-F5C0-DEAB5E56B75B}"/>
          </ac:spMkLst>
        </pc:spChg>
        <pc:spChg chg="add mod">
          <ac:chgData name="Kavyasri Jadala" userId="db687c12-7a26-4519-bac9-b9dc3b56fe08" providerId="ADAL" clId="{6AD9005E-284C-D645-BE88-AE2DCBB2977A}" dt="2023-12-09T04:29:44.210" v="2572" actId="5793"/>
          <ac:spMkLst>
            <pc:docMk/>
            <pc:sldMk cId="3646634774" sldId="316"/>
            <ac:spMk id="8" creationId="{506EB424-C3C1-76B7-D059-C9921F47BE9A}"/>
          </ac:spMkLst>
        </pc:spChg>
        <pc:picChg chg="del">
          <ac:chgData name="Kavyasri Jadala" userId="db687c12-7a26-4519-bac9-b9dc3b56fe08" providerId="ADAL" clId="{6AD9005E-284C-D645-BE88-AE2DCBB2977A}" dt="2023-12-09T04:11:09.112" v="2094" actId="478"/>
          <ac:picMkLst>
            <pc:docMk/>
            <pc:sldMk cId="3646634774" sldId="316"/>
            <ac:picMk id="1026" creationId="{4A4FA9BF-6B3E-B1D6-ED76-8E38AC0492BD}"/>
          </ac:picMkLst>
        </pc:picChg>
      </pc:sldChg>
      <pc:sldChg chg="add del">
        <pc:chgData name="Kavyasri Jadala" userId="db687c12-7a26-4519-bac9-b9dc3b56fe08" providerId="ADAL" clId="{6AD9005E-284C-D645-BE88-AE2DCBB2977A}" dt="2023-12-09T04:26:05.471" v="2527" actId="2696"/>
        <pc:sldMkLst>
          <pc:docMk/>
          <pc:sldMk cId="4268547125" sldId="317"/>
        </pc:sldMkLst>
      </pc:sldChg>
    </pc:docChg>
  </pc:docChgLst>
  <pc:docChgLst>
    <pc:chgData name="Abhishek Krovvidi" userId="S::krovvidi@purdue.edu::3d9bc027-747d-42c0-8f1e-cac311aa1946" providerId="AD" clId="Web-{29B44EC7-24FF-50ED-9D4F-BCA4D12799CD}"/>
    <pc:docChg chg="addSld modSld sldOrd">
      <pc:chgData name="Abhishek Krovvidi" userId="S::krovvidi@purdue.edu::3d9bc027-747d-42c0-8f1e-cac311aa1946" providerId="AD" clId="Web-{29B44EC7-24FF-50ED-9D4F-BCA4D12799CD}" dt="2023-12-09T04:17:25.430" v="2111"/>
      <pc:docMkLst>
        <pc:docMk/>
      </pc:docMkLst>
      <pc:sldChg chg="addSp delSp modSp">
        <pc:chgData name="Abhishek Krovvidi" userId="S::krovvidi@purdue.edu::3d9bc027-747d-42c0-8f1e-cac311aa1946" providerId="AD" clId="Web-{29B44EC7-24FF-50ED-9D4F-BCA4D12799CD}" dt="2023-12-09T03:04:51.411" v="1512"/>
        <pc:sldMkLst>
          <pc:docMk/>
          <pc:sldMk cId="2505211845" sldId="286"/>
        </pc:sldMkLst>
        <pc:picChg chg="add del mod">
          <ac:chgData name="Abhishek Krovvidi" userId="S::krovvidi@purdue.edu::3d9bc027-747d-42c0-8f1e-cac311aa1946" providerId="AD" clId="Web-{29B44EC7-24FF-50ED-9D4F-BCA4D12799CD}" dt="2023-12-09T03:04:50.458" v="1511"/>
          <ac:picMkLst>
            <pc:docMk/>
            <pc:sldMk cId="2505211845" sldId="286"/>
            <ac:picMk id="3" creationId="{6B9136E0-7B15-8831-099B-063FA4C117AC}"/>
          </ac:picMkLst>
        </pc:picChg>
        <pc:picChg chg="mod">
          <ac:chgData name="Abhishek Krovvidi" userId="S::krovvidi@purdue.edu::3d9bc027-747d-42c0-8f1e-cac311aa1946" providerId="AD" clId="Web-{29B44EC7-24FF-50ED-9D4F-BCA4D12799CD}" dt="2023-12-09T03:04:43.301" v="1507" actId="14100"/>
          <ac:picMkLst>
            <pc:docMk/>
            <pc:sldMk cId="2505211845" sldId="286"/>
            <ac:picMk id="5" creationId="{04F82958-2BBF-3703-32A3-582C43BA1E5B}"/>
          </ac:picMkLst>
        </pc:picChg>
        <pc:picChg chg="add del">
          <ac:chgData name="Abhishek Krovvidi" userId="S::krovvidi@purdue.edu::3d9bc027-747d-42c0-8f1e-cac311aa1946" providerId="AD" clId="Web-{29B44EC7-24FF-50ED-9D4F-BCA4D12799CD}" dt="2023-12-09T03:04:51.411" v="1512"/>
          <ac:picMkLst>
            <pc:docMk/>
            <pc:sldMk cId="2505211845" sldId="286"/>
            <ac:picMk id="9" creationId="{925FB859-370E-C1D7-957A-F674C8F8EAF4}"/>
          </ac:picMkLst>
        </pc:picChg>
      </pc:sldChg>
      <pc:sldChg chg="modSp">
        <pc:chgData name="Abhishek Krovvidi" userId="S::krovvidi@purdue.edu::3d9bc027-747d-42c0-8f1e-cac311aa1946" providerId="AD" clId="Web-{29B44EC7-24FF-50ED-9D4F-BCA4D12799CD}" dt="2023-12-09T01:47:38.100" v="764" actId="20577"/>
        <pc:sldMkLst>
          <pc:docMk/>
          <pc:sldMk cId="3817894593" sldId="287"/>
        </pc:sldMkLst>
        <pc:spChg chg="mod">
          <ac:chgData name="Abhishek Krovvidi" userId="S::krovvidi@purdue.edu::3d9bc027-747d-42c0-8f1e-cac311aa1946" providerId="AD" clId="Web-{29B44EC7-24FF-50ED-9D4F-BCA4D12799CD}" dt="2023-12-09T01:47:38.100" v="764" actId="20577"/>
          <ac:spMkLst>
            <pc:docMk/>
            <pc:sldMk cId="3817894593" sldId="287"/>
            <ac:spMk id="6" creationId="{2FB46110-1D59-D496-9658-D73333633F53}"/>
          </ac:spMkLst>
        </pc:spChg>
      </pc:sldChg>
      <pc:sldChg chg="addSp delSp modSp ord">
        <pc:chgData name="Abhishek Krovvidi" userId="S::krovvidi@purdue.edu::3d9bc027-747d-42c0-8f1e-cac311aa1946" providerId="AD" clId="Web-{29B44EC7-24FF-50ED-9D4F-BCA4D12799CD}" dt="2023-12-09T03:20:06.964" v="1547"/>
        <pc:sldMkLst>
          <pc:docMk/>
          <pc:sldMk cId="1358254044" sldId="288"/>
        </pc:sldMkLst>
        <pc:spChg chg="add mod">
          <ac:chgData name="Abhishek Krovvidi" userId="S::krovvidi@purdue.edu::3d9bc027-747d-42c0-8f1e-cac311aa1946" providerId="AD" clId="Web-{29B44EC7-24FF-50ED-9D4F-BCA4D12799CD}" dt="2023-12-09T02:51:36.271" v="1244" actId="20577"/>
          <ac:spMkLst>
            <pc:docMk/>
            <pc:sldMk cId="1358254044" sldId="288"/>
            <ac:spMk id="2" creationId="{F61166DD-EE44-73E6-82A8-EC4CE0DAA304}"/>
          </ac:spMkLst>
        </pc:spChg>
        <pc:graphicFrameChg chg="add del mod">
          <ac:chgData name="Abhishek Krovvidi" userId="S::krovvidi@purdue.edu::3d9bc027-747d-42c0-8f1e-cac311aa1946" providerId="AD" clId="Web-{29B44EC7-24FF-50ED-9D4F-BCA4D12799CD}" dt="2023-12-09T02:47:21.855" v="881"/>
          <ac:graphicFrameMkLst>
            <pc:docMk/>
            <pc:sldMk cId="1358254044" sldId="288"/>
            <ac:graphicFrameMk id="4" creationId="{1DC0419D-80FC-72AA-0BFB-DA27EE68CA1F}"/>
          </ac:graphicFrameMkLst>
        </pc:graphicFrameChg>
        <pc:graphicFrameChg chg="add mod modGraphic">
          <ac:chgData name="Abhishek Krovvidi" userId="S::krovvidi@purdue.edu::3d9bc027-747d-42c0-8f1e-cac311aa1946" providerId="AD" clId="Web-{29B44EC7-24FF-50ED-9D4F-BCA4D12799CD}" dt="2023-12-09T02:51:03.254" v="1162"/>
          <ac:graphicFrameMkLst>
            <pc:docMk/>
            <pc:sldMk cId="1358254044" sldId="288"/>
            <ac:graphicFrameMk id="5" creationId="{05D5CD89-9A5C-4E04-0ABC-25F9FFB7D1AC}"/>
          </ac:graphicFrameMkLst>
        </pc:graphicFrameChg>
        <pc:graphicFrameChg chg="add del mod">
          <ac:chgData name="Abhishek Krovvidi" userId="S::krovvidi@purdue.edu::3d9bc027-747d-42c0-8f1e-cac311aa1946" providerId="AD" clId="Web-{29B44EC7-24FF-50ED-9D4F-BCA4D12799CD}" dt="2023-12-09T02:48:57.984" v="1014"/>
          <ac:graphicFrameMkLst>
            <pc:docMk/>
            <pc:sldMk cId="1358254044" sldId="288"/>
            <ac:graphicFrameMk id="7" creationId="{ADCAD1ED-3777-91D5-89F9-E3DCF30B51E9}"/>
          </ac:graphicFrameMkLst>
        </pc:graphicFrameChg>
        <pc:graphicFrameChg chg="add del mod">
          <ac:chgData name="Abhishek Krovvidi" userId="S::krovvidi@purdue.edu::3d9bc027-747d-42c0-8f1e-cac311aa1946" providerId="AD" clId="Web-{29B44EC7-24FF-50ED-9D4F-BCA4D12799CD}" dt="2023-12-09T02:49:10.781" v="1016"/>
          <ac:graphicFrameMkLst>
            <pc:docMk/>
            <pc:sldMk cId="1358254044" sldId="288"/>
            <ac:graphicFrameMk id="10" creationId="{A8BCA7FD-5521-1354-45CA-C0321933DCC7}"/>
          </ac:graphicFrameMkLst>
        </pc:graphicFrameChg>
      </pc:sldChg>
      <pc:sldChg chg="modSp">
        <pc:chgData name="Abhishek Krovvidi" userId="S::krovvidi@purdue.edu::3d9bc027-747d-42c0-8f1e-cac311aa1946" providerId="AD" clId="Web-{29B44EC7-24FF-50ED-9D4F-BCA4D12799CD}" dt="2023-12-09T03:44:09.914" v="2019"/>
        <pc:sldMkLst>
          <pc:docMk/>
          <pc:sldMk cId="2694440096" sldId="289"/>
        </pc:sldMkLst>
        <pc:graphicFrameChg chg="mod modGraphic">
          <ac:chgData name="Abhishek Krovvidi" userId="S::krovvidi@purdue.edu::3d9bc027-747d-42c0-8f1e-cac311aa1946" providerId="AD" clId="Web-{29B44EC7-24FF-50ED-9D4F-BCA4D12799CD}" dt="2023-12-09T03:44:09.914" v="2019"/>
          <ac:graphicFrameMkLst>
            <pc:docMk/>
            <pc:sldMk cId="2694440096" sldId="289"/>
            <ac:graphicFrameMk id="423" creationId="{73DC6BD3-023A-EED0-B026-4FC647309C60}"/>
          </ac:graphicFrameMkLst>
        </pc:graphicFrameChg>
      </pc:sldChg>
      <pc:sldChg chg="modSp ord">
        <pc:chgData name="Abhishek Krovvidi" userId="S::krovvidi@purdue.edu::3d9bc027-747d-42c0-8f1e-cac311aa1946" providerId="AD" clId="Web-{29B44EC7-24FF-50ED-9D4F-BCA4D12799CD}" dt="2023-12-09T03:22:25.391" v="1579"/>
        <pc:sldMkLst>
          <pc:docMk/>
          <pc:sldMk cId="936532409" sldId="306"/>
        </pc:sldMkLst>
        <pc:spChg chg="mod">
          <ac:chgData name="Abhishek Krovvidi" userId="S::krovvidi@purdue.edu::3d9bc027-747d-42c0-8f1e-cac311aa1946" providerId="AD" clId="Web-{29B44EC7-24FF-50ED-9D4F-BCA4D12799CD}" dt="2023-12-09T03:15:00.390" v="1546" actId="20577"/>
          <ac:spMkLst>
            <pc:docMk/>
            <pc:sldMk cId="936532409" sldId="306"/>
            <ac:spMk id="19" creationId="{933879DF-BDC7-2B85-718D-3FE37ECB7C9B}"/>
          </ac:spMkLst>
        </pc:spChg>
      </pc:sldChg>
      <pc:sldChg chg="addSp delSp modSp new ord">
        <pc:chgData name="Abhishek Krovvidi" userId="S::krovvidi@purdue.edu::3d9bc027-747d-42c0-8f1e-cac311aa1946" providerId="AD" clId="Web-{29B44EC7-24FF-50ED-9D4F-BCA4D12799CD}" dt="2023-12-09T03:06:54.072" v="1513" actId="20577"/>
        <pc:sldMkLst>
          <pc:docMk/>
          <pc:sldMk cId="441497618" sldId="311"/>
        </pc:sldMkLst>
        <pc:spChg chg="mod">
          <ac:chgData name="Abhishek Krovvidi" userId="S::krovvidi@purdue.edu::3d9bc027-747d-42c0-8f1e-cac311aa1946" providerId="AD" clId="Web-{29B44EC7-24FF-50ED-9D4F-BCA4D12799CD}" dt="2023-12-09T02:53:51.386" v="1264" actId="20577"/>
          <ac:spMkLst>
            <pc:docMk/>
            <pc:sldMk cId="441497618" sldId="311"/>
            <ac:spMk id="2" creationId="{4CB60044-0420-E8A5-362E-989AE45559C6}"/>
          </ac:spMkLst>
        </pc:spChg>
        <pc:spChg chg="del">
          <ac:chgData name="Abhishek Krovvidi" userId="S::krovvidi@purdue.edu::3d9bc027-747d-42c0-8f1e-cac311aa1946" providerId="AD" clId="Web-{29B44EC7-24FF-50ED-9D4F-BCA4D12799CD}" dt="2023-12-09T02:54:02.027" v="1265"/>
          <ac:spMkLst>
            <pc:docMk/>
            <pc:sldMk cId="441497618" sldId="311"/>
            <ac:spMk id="3" creationId="{0B6D9901-3F3D-9CF0-30E4-BC7245F7DBE8}"/>
          </ac:spMkLst>
        </pc:spChg>
        <pc:spChg chg="add mod">
          <ac:chgData name="Abhishek Krovvidi" userId="S::krovvidi@purdue.edu::3d9bc027-747d-42c0-8f1e-cac311aa1946" providerId="AD" clId="Web-{29B44EC7-24FF-50ED-9D4F-BCA4D12799CD}" dt="2023-12-09T03:06:54.072" v="1513" actId="20577"/>
          <ac:spMkLst>
            <pc:docMk/>
            <pc:sldMk cId="441497618" sldId="311"/>
            <ac:spMk id="5" creationId="{4048CD1D-FCAF-94FE-4281-F81D331624B6}"/>
          </ac:spMkLst>
        </pc:spChg>
        <pc:spChg chg="add del mod">
          <ac:chgData name="Abhishek Krovvidi" userId="S::krovvidi@purdue.edu::3d9bc027-747d-42c0-8f1e-cac311aa1946" providerId="AD" clId="Web-{29B44EC7-24FF-50ED-9D4F-BCA4D12799CD}" dt="2023-12-09T02:55:24.561" v="1334"/>
          <ac:spMkLst>
            <pc:docMk/>
            <pc:sldMk cId="441497618" sldId="311"/>
            <ac:spMk id="7" creationId="{6EF52341-A1DF-8157-E735-03C1A90F955B}"/>
          </ac:spMkLst>
        </pc:spChg>
        <pc:picChg chg="add mod ord">
          <ac:chgData name="Abhishek Krovvidi" userId="S::krovvidi@purdue.edu::3d9bc027-747d-42c0-8f1e-cac311aa1946" providerId="AD" clId="Web-{29B44EC7-24FF-50ED-9D4F-BCA4D12799CD}" dt="2023-12-09T02:54:10.886" v="1267" actId="1076"/>
          <ac:picMkLst>
            <pc:docMk/>
            <pc:sldMk cId="441497618" sldId="311"/>
            <ac:picMk id="4" creationId="{63795FDE-0107-8EC4-4D35-A3E1215550D1}"/>
          </ac:picMkLst>
        </pc:picChg>
        <pc:picChg chg="add mod">
          <ac:chgData name="Abhishek Krovvidi" userId="S::krovvidi@purdue.edu::3d9bc027-747d-42c0-8f1e-cac311aa1946" providerId="AD" clId="Web-{29B44EC7-24FF-50ED-9D4F-BCA4D12799CD}" dt="2023-12-09T02:55:19.389" v="1331" actId="1076"/>
          <ac:picMkLst>
            <pc:docMk/>
            <pc:sldMk cId="441497618" sldId="311"/>
            <ac:picMk id="6" creationId="{E29F4D9A-F637-8D61-A0BA-EA2C81C75D88}"/>
          </ac:picMkLst>
        </pc:picChg>
      </pc:sldChg>
      <pc:sldChg chg="addSp delSp modSp new">
        <pc:chgData name="Abhishek Krovvidi" userId="S::krovvidi@purdue.edu::3d9bc027-747d-42c0-8f1e-cac311aa1946" providerId="AD" clId="Web-{29B44EC7-24FF-50ED-9D4F-BCA4D12799CD}" dt="2023-12-09T03:01:57.545" v="1498" actId="20577"/>
        <pc:sldMkLst>
          <pc:docMk/>
          <pc:sldMk cId="655436220" sldId="312"/>
        </pc:sldMkLst>
        <pc:spChg chg="del">
          <ac:chgData name="Abhishek Krovvidi" userId="S::krovvidi@purdue.edu::3d9bc027-747d-42c0-8f1e-cac311aa1946" providerId="AD" clId="Web-{29B44EC7-24FF-50ED-9D4F-BCA4D12799CD}" dt="2023-12-09T02:58:20.740" v="1342"/>
          <ac:spMkLst>
            <pc:docMk/>
            <pc:sldMk cId="655436220" sldId="312"/>
            <ac:spMk id="2" creationId="{08115C66-9E6B-A43D-CD50-03F217BB6DE8}"/>
          </ac:spMkLst>
        </pc:spChg>
        <pc:spChg chg="del">
          <ac:chgData name="Abhishek Krovvidi" userId="S::krovvidi@purdue.edu::3d9bc027-747d-42c0-8f1e-cac311aa1946" providerId="AD" clId="Web-{29B44EC7-24FF-50ED-9D4F-BCA4D12799CD}" dt="2023-12-09T02:58:25.021" v="1343"/>
          <ac:spMkLst>
            <pc:docMk/>
            <pc:sldMk cId="655436220" sldId="312"/>
            <ac:spMk id="3" creationId="{4E051E81-BE44-D859-919A-06366B2DBFF1}"/>
          </ac:spMkLst>
        </pc:spChg>
        <pc:spChg chg="add mod">
          <ac:chgData name="Abhishek Krovvidi" userId="S::krovvidi@purdue.edu::3d9bc027-747d-42c0-8f1e-cac311aa1946" providerId="AD" clId="Web-{29B44EC7-24FF-50ED-9D4F-BCA4D12799CD}" dt="2023-12-09T03:01:57.545" v="1498" actId="20577"/>
          <ac:spMkLst>
            <pc:docMk/>
            <pc:sldMk cId="655436220" sldId="312"/>
            <ac:spMk id="1655" creationId="{71E14A19-0FAE-BAB8-30BA-46F5134C1D2E}"/>
          </ac:spMkLst>
        </pc:spChg>
        <pc:graphicFrameChg chg="add mod modGraphic">
          <ac:chgData name="Abhishek Krovvidi" userId="S::krovvidi@purdue.edu::3d9bc027-747d-42c0-8f1e-cac311aa1946" providerId="AD" clId="Web-{29B44EC7-24FF-50ED-9D4F-BCA4D12799CD}" dt="2023-12-09T03:01:52.889" v="1485" actId="14100"/>
          <ac:graphicFrameMkLst>
            <pc:docMk/>
            <pc:sldMk cId="655436220" sldId="312"/>
            <ac:graphicFrameMk id="4" creationId="{77770544-F3A8-9E5F-E421-7513935F9EB6}"/>
          </ac:graphicFrameMkLst>
        </pc:graphicFrameChg>
      </pc:sldChg>
      <pc:sldChg chg="addSp delSp modSp new mod ord setBg">
        <pc:chgData name="Abhishek Krovvidi" userId="S::krovvidi@purdue.edu::3d9bc027-747d-42c0-8f1e-cac311aa1946" providerId="AD" clId="Web-{29B44EC7-24FF-50ED-9D4F-BCA4D12799CD}" dt="2023-12-09T03:27:00.667" v="1951" actId="20577"/>
        <pc:sldMkLst>
          <pc:docMk/>
          <pc:sldMk cId="2359780953" sldId="313"/>
        </pc:sldMkLst>
        <pc:spChg chg="add del">
          <ac:chgData name="Abhishek Krovvidi" userId="S::krovvidi@purdue.edu::3d9bc027-747d-42c0-8f1e-cac311aa1946" providerId="AD" clId="Web-{29B44EC7-24FF-50ED-9D4F-BCA4D12799CD}" dt="2023-12-09T03:25:49.430" v="1851"/>
          <ac:spMkLst>
            <pc:docMk/>
            <pc:sldMk cId="2359780953" sldId="313"/>
            <ac:spMk id="2" creationId="{2FDDC371-6A46-0396-B11F-EB0BAE8EDA16}"/>
          </ac:spMkLst>
        </pc:spChg>
        <pc:spChg chg="add del mod replId">
          <ac:chgData name="Abhishek Krovvidi" userId="S::krovvidi@purdue.edu::3d9bc027-747d-42c0-8f1e-cac311aa1946" providerId="AD" clId="Web-{29B44EC7-24FF-50ED-9D4F-BCA4D12799CD}" dt="2023-12-09T03:26:01.227" v="1853" actId="20577"/>
          <ac:spMkLst>
            <pc:docMk/>
            <pc:sldMk cId="2359780953" sldId="313"/>
            <ac:spMk id="2" creationId="{CFAAE740-BCD1-A671-70B1-2ADF0FBCA547}"/>
          </ac:spMkLst>
        </pc:spChg>
        <pc:spChg chg="del">
          <ac:chgData name="Abhishek Krovvidi" userId="S::krovvidi@purdue.edu::3d9bc027-747d-42c0-8f1e-cac311aa1946" providerId="AD" clId="Web-{29B44EC7-24FF-50ED-9D4F-BCA4D12799CD}" dt="2023-12-09T03:21:40.920" v="1576"/>
          <ac:spMkLst>
            <pc:docMk/>
            <pc:sldMk cId="2359780953" sldId="313"/>
            <ac:spMk id="3" creationId="{19BE163B-5DF5-80D4-08F2-A8F034F838AD}"/>
          </ac:spMkLst>
        </pc:spChg>
        <pc:spChg chg="add del mod replId">
          <ac:chgData name="Abhishek Krovvidi" userId="S::krovvidi@purdue.edu::3d9bc027-747d-42c0-8f1e-cac311aa1946" providerId="AD" clId="Web-{29B44EC7-24FF-50ED-9D4F-BCA4D12799CD}" dt="2023-12-09T03:27:00.667" v="1951" actId="20577"/>
          <ac:spMkLst>
            <pc:docMk/>
            <pc:sldMk cId="2359780953" sldId="313"/>
            <ac:spMk id="5" creationId="{0FEB4D71-8739-692E-5EA1-9269C8A298FA}"/>
          </ac:spMkLst>
        </pc:spChg>
        <pc:spChg chg="add del">
          <ac:chgData name="Abhishek Krovvidi" userId="S::krovvidi@purdue.edu::3d9bc027-747d-42c0-8f1e-cac311aa1946" providerId="AD" clId="Web-{29B44EC7-24FF-50ED-9D4F-BCA4D12799CD}" dt="2023-12-09T03:25:49.430" v="1851"/>
          <ac:spMkLst>
            <pc:docMk/>
            <pc:sldMk cId="2359780953" sldId="313"/>
            <ac:spMk id="5" creationId="{FA28F799-3796-DB4E-9D15-E65C856E6DCF}"/>
          </ac:spMkLst>
        </pc:spChg>
        <pc:spChg chg="add del">
          <ac:chgData name="Abhishek Krovvidi" userId="S::krovvidi@purdue.edu::3d9bc027-747d-42c0-8f1e-cac311aa1946" providerId="AD" clId="Web-{29B44EC7-24FF-50ED-9D4F-BCA4D12799CD}" dt="2023-12-09T03:25:49.430" v="1851"/>
          <ac:spMkLst>
            <pc:docMk/>
            <pc:sldMk cId="2359780953" sldId="313"/>
            <ac:spMk id="10" creationId="{F13C74B1-5B17-4795-BED0-7140497B445A}"/>
          </ac:spMkLst>
        </pc:spChg>
        <pc:spChg chg="add del">
          <ac:chgData name="Abhishek Krovvidi" userId="S::krovvidi@purdue.edu::3d9bc027-747d-42c0-8f1e-cac311aa1946" providerId="AD" clId="Web-{29B44EC7-24FF-50ED-9D4F-BCA4D12799CD}" dt="2023-12-09T03:25:49.430" v="1851"/>
          <ac:spMkLst>
            <pc:docMk/>
            <pc:sldMk cId="2359780953" sldId="313"/>
            <ac:spMk id="12" creationId="{D4974D33-8DC5-464E-8C6D-BE58F0669C17}"/>
          </ac:spMkLst>
        </pc:spChg>
        <pc:picChg chg="add del">
          <ac:chgData name="Abhishek Krovvidi" userId="S::krovvidi@purdue.edu::3d9bc027-747d-42c0-8f1e-cac311aa1946" providerId="AD" clId="Web-{29B44EC7-24FF-50ED-9D4F-BCA4D12799CD}" dt="2023-12-09T03:25:49.430" v="1851"/>
          <ac:picMkLst>
            <pc:docMk/>
            <pc:sldMk cId="2359780953" sldId="313"/>
            <ac:picMk id="4" creationId="{27B2BC2E-94DE-3C27-DBB0-5093B331E4B9}"/>
          </ac:picMkLst>
        </pc:picChg>
        <pc:picChg chg="add del mod ord replId">
          <ac:chgData name="Abhishek Krovvidi" userId="S::krovvidi@purdue.edu::3d9bc027-747d-42c0-8f1e-cac311aa1946" providerId="AD" clId="Web-{29B44EC7-24FF-50ED-9D4F-BCA4D12799CD}" dt="2023-12-09T03:25:49.430" v="1852"/>
          <ac:picMkLst>
            <pc:docMk/>
            <pc:sldMk cId="2359780953" sldId="313"/>
            <ac:picMk id="4" creationId="{664407A6-8915-0304-BAE8-4B2EB01E43E5}"/>
          </ac:picMkLst>
        </pc:picChg>
      </pc:sldChg>
      <pc:sldChg chg="addSp delSp modSp new">
        <pc:chgData name="Abhishek Krovvidi" userId="S::krovvidi@purdue.edu::3d9bc027-747d-42c0-8f1e-cac311aa1946" providerId="AD" clId="Web-{29B44EC7-24FF-50ED-9D4F-BCA4D12799CD}" dt="2023-12-09T04:16:25.819" v="2080" actId="20577"/>
        <pc:sldMkLst>
          <pc:docMk/>
          <pc:sldMk cId="4268547125" sldId="317"/>
        </pc:sldMkLst>
        <pc:spChg chg="mod">
          <ac:chgData name="Abhishek Krovvidi" userId="S::krovvidi@purdue.edu::3d9bc027-747d-42c0-8f1e-cac311aa1946" providerId="AD" clId="Web-{29B44EC7-24FF-50ED-9D4F-BCA4D12799CD}" dt="2023-12-09T04:16:25.819" v="2080" actId="20577"/>
          <ac:spMkLst>
            <pc:docMk/>
            <pc:sldMk cId="4268547125" sldId="317"/>
            <ac:spMk id="2" creationId="{2758188F-C5D6-9D3F-BDE5-D3FF045CBDB6}"/>
          </ac:spMkLst>
        </pc:spChg>
        <pc:spChg chg="del mod">
          <ac:chgData name="Abhishek Krovvidi" userId="S::krovvidi@purdue.edu::3d9bc027-747d-42c0-8f1e-cac311aa1946" providerId="AD" clId="Web-{29B44EC7-24FF-50ED-9D4F-BCA4D12799CD}" dt="2023-12-09T04:15:50.130" v="2031"/>
          <ac:spMkLst>
            <pc:docMk/>
            <pc:sldMk cId="4268547125" sldId="317"/>
            <ac:spMk id="3" creationId="{0D7B4753-C341-09E3-8093-06D11C8C65FF}"/>
          </ac:spMkLst>
        </pc:spChg>
        <pc:picChg chg="add mod ord">
          <ac:chgData name="Abhishek Krovvidi" userId="S::krovvidi@purdue.edu::3d9bc027-747d-42c0-8f1e-cac311aa1946" providerId="AD" clId="Web-{29B44EC7-24FF-50ED-9D4F-BCA4D12799CD}" dt="2023-12-09T04:15:50.130" v="2031"/>
          <ac:picMkLst>
            <pc:docMk/>
            <pc:sldMk cId="4268547125" sldId="317"/>
            <ac:picMk id="4" creationId="{35C60611-8473-2C94-18A7-ECD0B018F757}"/>
          </ac:picMkLst>
        </pc:picChg>
      </pc:sldChg>
      <pc:sldChg chg="addSp delSp modSp new">
        <pc:chgData name="Abhishek Krovvidi" userId="S::krovvidi@purdue.edu::3d9bc027-747d-42c0-8f1e-cac311aa1946" providerId="AD" clId="Web-{29B44EC7-24FF-50ED-9D4F-BCA4D12799CD}" dt="2023-12-09T04:17:22.274" v="2110" actId="20577"/>
        <pc:sldMkLst>
          <pc:docMk/>
          <pc:sldMk cId="3427504460" sldId="318"/>
        </pc:sldMkLst>
        <pc:spChg chg="mod">
          <ac:chgData name="Abhishek Krovvidi" userId="S::krovvidi@purdue.edu::3d9bc027-747d-42c0-8f1e-cac311aa1946" providerId="AD" clId="Web-{29B44EC7-24FF-50ED-9D4F-BCA4D12799CD}" dt="2023-12-09T04:17:22.274" v="2110" actId="20577"/>
          <ac:spMkLst>
            <pc:docMk/>
            <pc:sldMk cId="3427504460" sldId="318"/>
            <ac:spMk id="2" creationId="{A6F7A8F2-006D-8251-4C9F-280BAFD5D7B2}"/>
          </ac:spMkLst>
        </pc:spChg>
        <pc:spChg chg="del">
          <ac:chgData name="Abhishek Krovvidi" userId="S::krovvidi@purdue.edu::3d9bc027-747d-42c0-8f1e-cac311aa1946" providerId="AD" clId="Web-{29B44EC7-24FF-50ED-9D4F-BCA4D12799CD}" dt="2023-12-09T04:17:03.867" v="2081"/>
          <ac:spMkLst>
            <pc:docMk/>
            <pc:sldMk cId="3427504460" sldId="318"/>
            <ac:spMk id="3" creationId="{C94BF8F8-A0BA-E9A9-1231-0ACE27AF726A}"/>
          </ac:spMkLst>
        </pc:spChg>
        <pc:picChg chg="add mod ord">
          <ac:chgData name="Abhishek Krovvidi" userId="S::krovvidi@purdue.edu::3d9bc027-747d-42c0-8f1e-cac311aa1946" providerId="AD" clId="Web-{29B44EC7-24FF-50ED-9D4F-BCA4D12799CD}" dt="2023-12-09T04:17:03.867" v="2081"/>
          <ac:picMkLst>
            <pc:docMk/>
            <pc:sldMk cId="3427504460" sldId="318"/>
            <ac:picMk id="4" creationId="{AC9675C5-E6EF-695E-EB42-82446955B07C}"/>
          </ac:picMkLst>
        </pc:picChg>
      </pc:sldChg>
      <pc:sldChg chg="new">
        <pc:chgData name="Abhishek Krovvidi" userId="S::krovvidi@purdue.edu::3d9bc027-747d-42c0-8f1e-cac311aa1946" providerId="AD" clId="Web-{29B44EC7-24FF-50ED-9D4F-BCA4D12799CD}" dt="2023-12-09T04:17:25.430" v="2111"/>
        <pc:sldMkLst>
          <pc:docMk/>
          <pc:sldMk cId="1168107142" sldId="319"/>
        </pc:sldMkLst>
      </pc:sldChg>
    </pc:docChg>
  </pc:docChgLst>
  <pc:docChgLst>
    <pc:chgData name="Mohammad, Noor Mohammad" userId="7b5e9d84-38d8-4944-9b8e-6fc421feccb7" providerId="ADAL" clId="{D5CB1DEB-EEAA-415B-92D0-0A5244379277}"/>
    <pc:docChg chg="undo custSel addSld delSld modSld sldOrd">
      <pc:chgData name="Mohammad, Noor Mohammad" userId="7b5e9d84-38d8-4944-9b8e-6fc421feccb7" providerId="ADAL" clId="{D5CB1DEB-EEAA-415B-92D0-0A5244379277}" dt="2023-12-08T21:49:02.631" v="2313" actId="1076"/>
      <pc:docMkLst>
        <pc:docMk/>
      </pc:docMkLst>
      <pc:sldChg chg="addSp delSp modSp mod setBg addCm">
        <pc:chgData name="Mohammad, Noor Mohammad" userId="7b5e9d84-38d8-4944-9b8e-6fc421feccb7" providerId="ADAL" clId="{D5CB1DEB-EEAA-415B-92D0-0A5244379277}" dt="2023-12-08T19:37:44.359" v="229"/>
        <pc:sldMkLst>
          <pc:docMk/>
          <pc:sldMk cId="526572060" sldId="269"/>
        </pc:sldMkLst>
        <pc:spChg chg="del">
          <ac:chgData name="Mohammad, Noor Mohammad" userId="7b5e9d84-38d8-4944-9b8e-6fc421feccb7" providerId="ADAL" clId="{D5CB1DEB-EEAA-415B-92D0-0A5244379277}" dt="2023-12-08T19:26:45.158" v="0" actId="478"/>
          <ac:spMkLst>
            <pc:docMk/>
            <pc:sldMk cId="526572060" sldId="269"/>
            <ac:spMk id="2" creationId="{2554CD4A-6726-4466-CC45-A9A844B01618}"/>
          </ac:spMkLst>
        </pc:spChg>
        <pc:spChg chg="add del mod">
          <ac:chgData name="Mohammad, Noor Mohammad" userId="7b5e9d84-38d8-4944-9b8e-6fc421feccb7" providerId="ADAL" clId="{D5CB1DEB-EEAA-415B-92D0-0A5244379277}" dt="2023-12-08T19:28:17.520" v="9" actId="478"/>
          <ac:spMkLst>
            <pc:docMk/>
            <pc:sldMk cId="526572060" sldId="269"/>
            <ac:spMk id="4" creationId="{9D9A46A0-C55E-C4F1-4CB2-839111BCCC5C}"/>
          </ac:spMkLst>
        </pc:spChg>
        <pc:spChg chg="add del">
          <ac:chgData name="Mohammad, Noor Mohammad" userId="7b5e9d84-38d8-4944-9b8e-6fc421feccb7" providerId="ADAL" clId="{D5CB1DEB-EEAA-415B-92D0-0A5244379277}" dt="2023-12-08T19:28:15.250" v="8" actId="22"/>
          <ac:spMkLst>
            <pc:docMk/>
            <pc:sldMk cId="526572060" sldId="269"/>
            <ac:spMk id="6" creationId="{5E8F6B15-9DC6-C7D8-9B47-D6A614DC1642}"/>
          </ac:spMkLst>
        </pc:spChg>
        <pc:spChg chg="add del">
          <ac:chgData name="Mohammad, Noor Mohammad" userId="7b5e9d84-38d8-4944-9b8e-6fc421feccb7" providerId="ADAL" clId="{D5CB1DEB-EEAA-415B-92D0-0A5244379277}" dt="2023-12-08T19:28:55.593" v="11" actId="22"/>
          <ac:spMkLst>
            <pc:docMk/>
            <pc:sldMk cId="526572060" sldId="269"/>
            <ac:spMk id="9" creationId="{13287B35-800C-7A04-0C64-DB45D6C8E571}"/>
          </ac:spMkLst>
        </pc:spChg>
        <pc:spChg chg="add mod">
          <ac:chgData name="Mohammad, Noor Mohammad" userId="7b5e9d84-38d8-4944-9b8e-6fc421feccb7" providerId="ADAL" clId="{D5CB1DEB-EEAA-415B-92D0-0A5244379277}" dt="2023-12-08T19:37:11.531" v="226" actId="26606"/>
          <ac:spMkLst>
            <pc:docMk/>
            <pc:sldMk cId="526572060" sldId="269"/>
            <ac:spMk id="10" creationId="{7978D205-A92F-2628-F0F3-AC5A78D30929}"/>
          </ac:spMkLst>
        </pc:spChg>
        <pc:spChg chg="add mod">
          <ac:chgData name="Mohammad, Noor Mohammad" userId="7b5e9d84-38d8-4944-9b8e-6fc421feccb7" providerId="ADAL" clId="{D5CB1DEB-EEAA-415B-92D0-0A5244379277}" dt="2023-12-08T19:37:31.909" v="228" actId="1076"/>
          <ac:spMkLst>
            <pc:docMk/>
            <pc:sldMk cId="526572060" sldId="269"/>
            <ac:spMk id="11" creationId="{8A282909-A4BE-3B6E-C03E-8137BC3BD4A0}"/>
          </ac:spMkLst>
        </pc:spChg>
        <pc:spChg chg="add del">
          <ac:chgData name="Mohammad, Noor Mohammad" userId="7b5e9d84-38d8-4944-9b8e-6fc421feccb7" providerId="ADAL" clId="{D5CB1DEB-EEAA-415B-92D0-0A5244379277}" dt="2023-12-08T19:30:01.273" v="26" actId="26606"/>
          <ac:spMkLst>
            <pc:docMk/>
            <pc:sldMk cId="526572060" sldId="269"/>
            <ac:spMk id="1028" creationId="{63644BFD-D22E-4019-B666-387DA51AEAFD}"/>
          </ac:spMkLst>
        </pc:spChg>
        <pc:spChg chg="add del">
          <ac:chgData name="Mohammad, Noor Mohammad" userId="7b5e9d84-38d8-4944-9b8e-6fc421feccb7" providerId="ADAL" clId="{D5CB1DEB-EEAA-415B-92D0-0A5244379277}" dt="2023-12-08T19:29:32.743" v="18" actId="26606"/>
          <ac:spMkLst>
            <pc:docMk/>
            <pc:sldMk cId="526572060" sldId="269"/>
            <ac:spMk id="1031" creationId="{AB8C311F-7253-4AED-9701-7FC0708C41C7}"/>
          </ac:spMkLst>
        </pc:spChg>
        <pc:spChg chg="add del">
          <ac:chgData name="Mohammad, Noor Mohammad" userId="7b5e9d84-38d8-4944-9b8e-6fc421feccb7" providerId="ADAL" clId="{D5CB1DEB-EEAA-415B-92D0-0A5244379277}" dt="2023-12-08T19:29:32.743" v="18" actId="26606"/>
          <ac:spMkLst>
            <pc:docMk/>
            <pc:sldMk cId="526572060" sldId="269"/>
            <ac:spMk id="1033" creationId="{E2384209-CB15-4CDF-9D31-C44FD9A3F20D}"/>
          </ac:spMkLst>
        </pc:spChg>
        <pc:spChg chg="add del">
          <ac:chgData name="Mohammad, Noor Mohammad" userId="7b5e9d84-38d8-4944-9b8e-6fc421feccb7" providerId="ADAL" clId="{D5CB1DEB-EEAA-415B-92D0-0A5244379277}" dt="2023-12-08T19:29:32.743" v="18" actId="26606"/>
          <ac:spMkLst>
            <pc:docMk/>
            <pc:sldMk cId="526572060" sldId="269"/>
            <ac:spMk id="1035" creationId="{2633B3B5-CC90-43F0-8714-D31D1F3F0209}"/>
          </ac:spMkLst>
        </pc:spChg>
        <pc:spChg chg="add del">
          <ac:chgData name="Mohammad, Noor Mohammad" userId="7b5e9d84-38d8-4944-9b8e-6fc421feccb7" providerId="ADAL" clId="{D5CB1DEB-EEAA-415B-92D0-0A5244379277}" dt="2023-12-08T19:30:01.273" v="26" actId="26606"/>
          <ac:spMkLst>
            <pc:docMk/>
            <pc:sldMk cId="526572060" sldId="269"/>
            <ac:spMk id="1036" creationId="{3776B14B-F2F4-4825-8DA8-8C7A0F2B3960}"/>
          </ac:spMkLst>
        </pc:spChg>
        <pc:spChg chg="add del">
          <ac:chgData name="Mohammad, Noor Mohammad" userId="7b5e9d84-38d8-4944-9b8e-6fc421feccb7" providerId="ADAL" clId="{D5CB1DEB-EEAA-415B-92D0-0A5244379277}" dt="2023-12-08T19:29:32.743" v="18" actId="26606"/>
          <ac:spMkLst>
            <pc:docMk/>
            <pc:sldMk cId="526572060" sldId="269"/>
            <ac:spMk id="1037" creationId="{A8D57A06-A426-446D-B02C-A2DC6B62E45E}"/>
          </ac:spMkLst>
        </pc:spChg>
        <pc:spChg chg="add del">
          <ac:chgData name="Mohammad, Noor Mohammad" userId="7b5e9d84-38d8-4944-9b8e-6fc421feccb7" providerId="ADAL" clId="{D5CB1DEB-EEAA-415B-92D0-0A5244379277}" dt="2023-12-08T19:29:38.327" v="20" actId="26606"/>
          <ac:spMkLst>
            <pc:docMk/>
            <pc:sldMk cId="526572060" sldId="269"/>
            <ac:spMk id="1039" creationId="{63644BFD-D22E-4019-B666-387DA51AEAFD}"/>
          </ac:spMkLst>
        </pc:spChg>
        <pc:spChg chg="add del">
          <ac:chgData name="Mohammad, Noor Mohammad" userId="7b5e9d84-38d8-4944-9b8e-6fc421feccb7" providerId="ADAL" clId="{D5CB1DEB-EEAA-415B-92D0-0A5244379277}" dt="2023-12-08T19:37:11.531" v="226" actId="26606"/>
          <ac:spMkLst>
            <pc:docMk/>
            <pc:sldMk cId="526572060" sldId="269"/>
            <ac:spMk id="1041" creationId="{3DAD86CA-8235-409B-982B-5E7A033E2392}"/>
          </ac:spMkLst>
        </pc:spChg>
        <pc:spChg chg="add del">
          <ac:chgData name="Mohammad, Noor Mohammad" userId="7b5e9d84-38d8-4944-9b8e-6fc421feccb7" providerId="ADAL" clId="{D5CB1DEB-EEAA-415B-92D0-0A5244379277}" dt="2023-12-08T19:29:38.327" v="20" actId="26606"/>
          <ac:spMkLst>
            <pc:docMk/>
            <pc:sldMk cId="526572060" sldId="269"/>
            <ac:spMk id="1042" creationId="{3776B14B-F2F4-4825-8DA8-8C7A0F2B3960}"/>
          </ac:spMkLst>
        </pc:spChg>
        <pc:spChg chg="add del">
          <ac:chgData name="Mohammad, Noor Mohammad" userId="7b5e9d84-38d8-4944-9b8e-6fc421feccb7" providerId="ADAL" clId="{D5CB1DEB-EEAA-415B-92D0-0A5244379277}" dt="2023-12-08T19:37:11.531" v="226" actId="26606"/>
          <ac:spMkLst>
            <pc:docMk/>
            <pc:sldMk cId="526572060" sldId="269"/>
            <ac:spMk id="1043" creationId="{9F234FBA-3501-47B4-AE0C-AA4AFBC8F603}"/>
          </ac:spMkLst>
        </pc:spChg>
        <pc:spChg chg="add del">
          <ac:chgData name="Mohammad, Noor Mohammad" userId="7b5e9d84-38d8-4944-9b8e-6fc421feccb7" providerId="ADAL" clId="{D5CB1DEB-EEAA-415B-92D0-0A5244379277}" dt="2023-12-08T19:37:11.531" v="226" actId="26606"/>
          <ac:spMkLst>
            <pc:docMk/>
            <pc:sldMk cId="526572060" sldId="269"/>
            <ac:spMk id="1045" creationId="{B5EF893B-0491-416E-9D33-BADE9600792A}"/>
          </ac:spMkLst>
        </pc:spChg>
        <pc:spChg chg="add del">
          <ac:chgData name="Mohammad, Noor Mohammad" userId="7b5e9d84-38d8-4944-9b8e-6fc421feccb7" providerId="ADAL" clId="{D5CB1DEB-EEAA-415B-92D0-0A5244379277}" dt="2023-12-08T19:37:11.531" v="226" actId="26606"/>
          <ac:spMkLst>
            <pc:docMk/>
            <pc:sldMk cId="526572060" sldId="269"/>
            <ac:spMk id="1052" creationId="{04812C46-200A-4DEB-A05E-3ED6C68C2387}"/>
          </ac:spMkLst>
        </pc:spChg>
        <pc:spChg chg="add del">
          <ac:chgData name="Mohammad, Noor Mohammad" userId="7b5e9d84-38d8-4944-9b8e-6fc421feccb7" providerId="ADAL" clId="{D5CB1DEB-EEAA-415B-92D0-0A5244379277}" dt="2023-12-08T19:37:11.531" v="226" actId="26606"/>
          <ac:spMkLst>
            <pc:docMk/>
            <pc:sldMk cId="526572060" sldId="269"/>
            <ac:spMk id="1054" creationId="{D1EA859B-E555-4109-94F3-6700E046E008}"/>
          </ac:spMkLst>
        </pc:spChg>
        <pc:grpChg chg="add del">
          <ac:chgData name="Mohammad, Noor Mohammad" userId="7b5e9d84-38d8-4944-9b8e-6fc421feccb7" providerId="ADAL" clId="{D5CB1DEB-EEAA-415B-92D0-0A5244379277}" dt="2023-12-08T19:30:01.273" v="26" actId="26606"/>
          <ac:grpSpMkLst>
            <pc:docMk/>
            <pc:sldMk cId="526572060" sldId="269"/>
            <ac:grpSpMk id="1029" creationId="{5FE9FE4C-C9E0-4C54-8010-EA9D29CD4D59}"/>
          </ac:grpSpMkLst>
        </pc:grpChg>
        <pc:grpChg chg="add del">
          <ac:chgData name="Mohammad, Noor Mohammad" userId="7b5e9d84-38d8-4944-9b8e-6fc421feccb7" providerId="ADAL" clId="{D5CB1DEB-EEAA-415B-92D0-0A5244379277}" dt="2023-12-08T19:29:38.327" v="20" actId="26606"/>
          <ac:grpSpMkLst>
            <pc:docMk/>
            <pc:sldMk cId="526572060" sldId="269"/>
            <ac:grpSpMk id="1040" creationId="{5FE9FE4C-C9E0-4C54-8010-EA9D29CD4D59}"/>
          </ac:grpSpMkLst>
        </pc:grpChg>
        <pc:grpChg chg="add del">
          <ac:chgData name="Mohammad, Noor Mohammad" userId="7b5e9d84-38d8-4944-9b8e-6fc421feccb7" providerId="ADAL" clId="{D5CB1DEB-EEAA-415B-92D0-0A5244379277}" dt="2023-12-08T19:29:42.672" v="22" actId="26606"/>
          <ac:grpSpMkLst>
            <pc:docMk/>
            <pc:sldMk cId="526572060" sldId="269"/>
            <ac:grpSpMk id="1044" creationId="{723C66ED-DBBF-12CA-7F5E-813E0E7D036A}"/>
          </ac:grpSpMkLst>
        </pc:grpChg>
        <pc:picChg chg="del mod">
          <ac:chgData name="Mohammad, Noor Mohammad" userId="7b5e9d84-38d8-4944-9b8e-6fc421feccb7" providerId="ADAL" clId="{D5CB1DEB-EEAA-415B-92D0-0A5244379277}" dt="2023-12-08T19:28:13.507" v="6" actId="478"/>
          <ac:picMkLst>
            <pc:docMk/>
            <pc:sldMk cId="526572060" sldId="269"/>
            <ac:picMk id="7" creationId="{D9F69318-C44F-377B-64B0-46FEE22E5E22}"/>
          </ac:picMkLst>
        </pc:picChg>
        <pc:picChg chg="add mod">
          <ac:chgData name="Mohammad, Noor Mohammad" userId="7b5e9d84-38d8-4944-9b8e-6fc421feccb7" providerId="ADAL" clId="{D5CB1DEB-EEAA-415B-92D0-0A5244379277}" dt="2023-12-08T19:37:11.531" v="226" actId="26606"/>
          <ac:picMkLst>
            <pc:docMk/>
            <pc:sldMk cId="526572060" sldId="269"/>
            <ac:picMk id="1026" creationId="{0EC1921B-CCFA-CC6D-F9F4-189AE23DED35}"/>
          </ac:picMkLst>
        </pc:picChg>
        <pc:cxnChg chg="add del">
          <ac:chgData name="Mohammad, Noor Mohammad" userId="7b5e9d84-38d8-4944-9b8e-6fc421feccb7" providerId="ADAL" clId="{D5CB1DEB-EEAA-415B-92D0-0A5244379277}" dt="2023-12-08T19:37:11.531" v="226" actId="26606"/>
          <ac:cxnSpMkLst>
            <pc:docMk/>
            <pc:sldMk cId="526572060" sldId="269"/>
            <ac:cxnSpMk id="1047" creationId="{469F4FF8-F8B0-4630-BA1B-0D8B324CD5FF}"/>
          </ac:cxnSpMkLst>
        </pc:cxnChg>
        <pc:extLst>
          <p:ext xmlns:p="http://schemas.openxmlformats.org/presentationml/2006/main" uri="{D6D511B9-2390-475A-947B-AFAB55BFBCF1}">
            <pc226:cmChg xmlns:pc226="http://schemas.microsoft.com/office/powerpoint/2022/06/main/command" chg="add">
              <pc226:chgData name="Mohammad, Noor Mohammad" userId="7b5e9d84-38d8-4944-9b8e-6fc421feccb7" providerId="ADAL" clId="{D5CB1DEB-EEAA-415B-92D0-0A5244379277}" dt="2023-12-08T19:37:44.359" v="229"/>
              <pc2:cmMkLst xmlns:pc2="http://schemas.microsoft.com/office/powerpoint/2019/9/main/command">
                <pc:docMk/>
                <pc:sldMk cId="526572060" sldId="269"/>
                <pc2:cmMk id="{5DA7CD5F-3352-4782-9CD7-A157FF07DE8A}"/>
              </pc2:cmMkLst>
            </pc226:cmChg>
          </p:ext>
        </pc:extLst>
      </pc:sldChg>
      <pc:sldChg chg="addSp delSp modSp new mod setBg modNotesTx">
        <pc:chgData name="Mohammad, Noor Mohammad" userId="7b5e9d84-38d8-4944-9b8e-6fc421feccb7" providerId="ADAL" clId="{D5CB1DEB-EEAA-415B-92D0-0A5244379277}" dt="2023-12-08T20:21:48.264" v="1025" actId="1076"/>
        <pc:sldMkLst>
          <pc:docMk/>
          <pc:sldMk cId="4128456848" sldId="270"/>
        </pc:sldMkLst>
        <pc:spChg chg="mod ord">
          <ac:chgData name="Mohammad, Noor Mohammad" userId="7b5e9d84-38d8-4944-9b8e-6fc421feccb7" providerId="ADAL" clId="{D5CB1DEB-EEAA-415B-92D0-0A5244379277}" dt="2023-12-08T20:18:12.186" v="921" actId="113"/>
          <ac:spMkLst>
            <pc:docMk/>
            <pc:sldMk cId="4128456848" sldId="270"/>
            <ac:spMk id="2" creationId="{3B8BCB73-34D2-B5C7-06E7-9F4F3DEC93C2}"/>
          </ac:spMkLst>
        </pc:spChg>
        <pc:spChg chg="del mod">
          <ac:chgData name="Mohammad, Noor Mohammad" userId="7b5e9d84-38d8-4944-9b8e-6fc421feccb7" providerId="ADAL" clId="{D5CB1DEB-EEAA-415B-92D0-0A5244379277}" dt="2023-12-08T19:39:16.870" v="246"/>
          <ac:spMkLst>
            <pc:docMk/>
            <pc:sldMk cId="4128456848" sldId="270"/>
            <ac:spMk id="3" creationId="{1920F4D1-1350-2953-3933-EAFA0A78205A}"/>
          </ac:spMkLst>
        </pc:spChg>
        <pc:spChg chg="add mod">
          <ac:chgData name="Mohammad, Noor Mohammad" userId="7b5e9d84-38d8-4944-9b8e-6fc421feccb7" providerId="ADAL" clId="{D5CB1DEB-EEAA-415B-92D0-0A5244379277}" dt="2023-12-08T20:17:26.910" v="911" actId="1076"/>
          <ac:spMkLst>
            <pc:docMk/>
            <pc:sldMk cId="4128456848" sldId="270"/>
            <ac:spMk id="4" creationId="{A9BE5F7C-387A-A8D3-ED68-3F3020A102AB}"/>
          </ac:spMkLst>
        </pc:spChg>
        <pc:spChg chg="add del mod">
          <ac:chgData name="Mohammad, Noor Mohammad" userId="7b5e9d84-38d8-4944-9b8e-6fc421feccb7" providerId="ADAL" clId="{D5CB1DEB-EEAA-415B-92D0-0A5244379277}" dt="2023-12-08T19:50:23.766" v="700"/>
          <ac:spMkLst>
            <pc:docMk/>
            <pc:sldMk cId="4128456848" sldId="270"/>
            <ac:spMk id="5" creationId="{FAE1EC3C-9268-EBE1-3987-F9F26B18DB5D}"/>
          </ac:spMkLst>
        </pc:spChg>
        <pc:spChg chg="add mod">
          <ac:chgData name="Mohammad, Noor Mohammad" userId="7b5e9d84-38d8-4944-9b8e-6fc421feccb7" providerId="ADAL" clId="{D5CB1DEB-EEAA-415B-92D0-0A5244379277}" dt="2023-12-08T20:17:01.320" v="901" actId="207"/>
          <ac:spMkLst>
            <pc:docMk/>
            <pc:sldMk cId="4128456848" sldId="270"/>
            <ac:spMk id="6" creationId="{374C642C-2235-5994-54F5-B225AA42C67F}"/>
          </ac:spMkLst>
        </pc:spChg>
        <pc:spChg chg="add ord">
          <ac:chgData name="Mohammad, Noor Mohammad" userId="7b5e9d84-38d8-4944-9b8e-6fc421feccb7" providerId="ADAL" clId="{D5CB1DEB-EEAA-415B-92D0-0A5244379277}" dt="2023-12-08T19:56:02.284" v="753" actId="26606"/>
          <ac:spMkLst>
            <pc:docMk/>
            <pc:sldMk cId="4128456848" sldId="270"/>
            <ac:spMk id="7" creationId="{54E58474-1686-ED51-1786-134773893ACB}"/>
          </ac:spMkLst>
        </pc:spChg>
        <pc:spChg chg="add del">
          <ac:chgData name="Mohammad, Noor Mohammad" userId="7b5e9d84-38d8-4944-9b8e-6fc421feccb7" providerId="ADAL" clId="{D5CB1DEB-EEAA-415B-92D0-0A5244379277}" dt="2023-12-08T19:36:26.165" v="222" actId="26606"/>
          <ac:spMkLst>
            <pc:docMk/>
            <pc:sldMk cId="4128456848" sldId="270"/>
            <ac:spMk id="8" creationId="{8B9AA7C6-5E5A-498E-A6DF-A943376E09BC}"/>
          </ac:spMkLst>
        </pc:spChg>
        <pc:spChg chg="add mod">
          <ac:chgData name="Mohammad, Noor Mohammad" userId="7b5e9d84-38d8-4944-9b8e-6fc421feccb7" providerId="ADAL" clId="{D5CB1DEB-EEAA-415B-92D0-0A5244379277}" dt="2023-12-08T19:56:02.284" v="753" actId="26606"/>
          <ac:spMkLst>
            <pc:docMk/>
            <pc:sldMk cId="4128456848" sldId="270"/>
            <ac:spMk id="9" creationId="{52F7206F-C510-3146-B36F-6DA94126675D}"/>
          </ac:spMkLst>
        </pc:spChg>
        <pc:spChg chg="add del">
          <ac:chgData name="Mohammad, Noor Mohammad" userId="7b5e9d84-38d8-4944-9b8e-6fc421feccb7" providerId="ADAL" clId="{D5CB1DEB-EEAA-415B-92D0-0A5244379277}" dt="2023-12-08T19:36:26.165" v="222" actId="26606"/>
          <ac:spMkLst>
            <pc:docMk/>
            <pc:sldMk cId="4128456848" sldId="270"/>
            <ac:spMk id="14" creationId="{81E140AE-0ABF-47C8-BF32-7D2F0CF2BA44}"/>
          </ac:spMkLst>
        </pc:spChg>
        <pc:spChg chg="add del">
          <ac:chgData name="Mohammad, Noor Mohammad" userId="7b5e9d84-38d8-4944-9b8e-6fc421feccb7" providerId="ADAL" clId="{D5CB1DEB-EEAA-415B-92D0-0A5244379277}" dt="2023-12-08T19:36:26.165" v="222" actId="26606"/>
          <ac:spMkLst>
            <pc:docMk/>
            <pc:sldMk cId="4128456848" sldId="270"/>
            <ac:spMk id="16" creationId="{CBC4F608-B4B8-48C3-9572-C0F061B1CD99}"/>
          </ac:spMkLst>
        </pc:spChg>
        <pc:spChg chg="add mod">
          <ac:chgData name="Mohammad, Noor Mohammad" userId="7b5e9d84-38d8-4944-9b8e-6fc421feccb7" providerId="ADAL" clId="{D5CB1DEB-EEAA-415B-92D0-0A5244379277}" dt="2023-12-08T20:06:41.591" v="801" actId="164"/>
          <ac:spMkLst>
            <pc:docMk/>
            <pc:sldMk cId="4128456848" sldId="270"/>
            <ac:spMk id="17" creationId="{DDCE34C5-AE14-2123-FF91-476D60A53369}"/>
          </ac:spMkLst>
        </pc:spChg>
        <pc:spChg chg="add mod">
          <ac:chgData name="Mohammad, Noor Mohammad" userId="7b5e9d84-38d8-4944-9b8e-6fc421feccb7" providerId="ADAL" clId="{D5CB1DEB-EEAA-415B-92D0-0A5244379277}" dt="2023-12-08T20:06:41.591" v="801" actId="164"/>
          <ac:spMkLst>
            <pc:docMk/>
            <pc:sldMk cId="4128456848" sldId="270"/>
            <ac:spMk id="18" creationId="{EAC8C8BA-59EF-6E9A-8816-05908B376DCD}"/>
          </ac:spMkLst>
        </pc:spChg>
        <pc:spChg chg="add mod">
          <ac:chgData name="Mohammad, Noor Mohammad" userId="7b5e9d84-38d8-4944-9b8e-6fc421feccb7" providerId="ADAL" clId="{D5CB1DEB-EEAA-415B-92D0-0A5244379277}" dt="2023-12-08T20:06:41.591" v="801" actId="164"/>
          <ac:spMkLst>
            <pc:docMk/>
            <pc:sldMk cId="4128456848" sldId="270"/>
            <ac:spMk id="19" creationId="{7B7EE593-1663-CF89-6B39-C4B1E4799371}"/>
          </ac:spMkLst>
        </pc:spChg>
        <pc:spChg chg="add mod">
          <ac:chgData name="Mohammad, Noor Mohammad" userId="7b5e9d84-38d8-4944-9b8e-6fc421feccb7" providerId="ADAL" clId="{D5CB1DEB-EEAA-415B-92D0-0A5244379277}" dt="2023-12-08T20:06:41.591" v="801" actId="164"/>
          <ac:spMkLst>
            <pc:docMk/>
            <pc:sldMk cId="4128456848" sldId="270"/>
            <ac:spMk id="20" creationId="{3E1FF929-DD75-AF33-FF37-6B795B172ADD}"/>
          </ac:spMkLst>
        </pc:spChg>
        <pc:spChg chg="add mod">
          <ac:chgData name="Mohammad, Noor Mohammad" userId="7b5e9d84-38d8-4944-9b8e-6fc421feccb7" providerId="ADAL" clId="{D5CB1DEB-EEAA-415B-92D0-0A5244379277}" dt="2023-12-08T20:06:41.591" v="801" actId="164"/>
          <ac:spMkLst>
            <pc:docMk/>
            <pc:sldMk cId="4128456848" sldId="270"/>
            <ac:spMk id="21" creationId="{2945DD59-4E7B-9604-D640-AF0440CDF8FE}"/>
          </ac:spMkLst>
        </pc:spChg>
        <pc:spChg chg="add mod">
          <ac:chgData name="Mohammad, Noor Mohammad" userId="7b5e9d84-38d8-4944-9b8e-6fc421feccb7" providerId="ADAL" clId="{D5CB1DEB-EEAA-415B-92D0-0A5244379277}" dt="2023-12-08T20:06:41.591" v="801" actId="164"/>
          <ac:spMkLst>
            <pc:docMk/>
            <pc:sldMk cId="4128456848" sldId="270"/>
            <ac:spMk id="22" creationId="{38D2BB9D-0C0E-31FF-AAE9-D4B67464B0FD}"/>
          </ac:spMkLst>
        </pc:spChg>
        <pc:spChg chg="add mod">
          <ac:chgData name="Mohammad, Noor Mohammad" userId="7b5e9d84-38d8-4944-9b8e-6fc421feccb7" providerId="ADAL" clId="{D5CB1DEB-EEAA-415B-92D0-0A5244379277}" dt="2023-12-08T20:10:25.854" v="835" actId="164"/>
          <ac:spMkLst>
            <pc:docMk/>
            <pc:sldMk cId="4128456848" sldId="270"/>
            <ac:spMk id="27" creationId="{90D343BB-A9FA-E5D0-FF71-816070C6C359}"/>
          </ac:spMkLst>
        </pc:spChg>
        <pc:spChg chg="add mod">
          <ac:chgData name="Mohammad, Noor Mohammad" userId="7b5e9d84-38d8-4944-9b8e-6fc421feccb7" providerId="ADAL" clId="{D5CB1DEB-EEAA-415B-92D0-0A5244379277}" dt="2023-12-08T20:16:53.318" v="900" actId="1076"/>
          <ac:spMkLst>
            <pc:docMk/>
            <pc:sldMk cId="4128456848" sldId="270"/>
            <ac:spMk id="29" creationId="{F5D9563E-2CB5-9BF5-468F-1D7D5AE48E82}"/>
          </ac:spMkLst>
        </pc:spChg>
        <pc:spChg chg="add mod">
          <ac:chgData name="Mohammad, Noor Mohammad" userId="7b5e9d84-38d8-4944-9b8e-6fc421feccb7" providerId="ADAL" clId="{D5CB1DEB-EEAA-415B-92D0-0A5244379277}" dt="2023-12-08T20:20:58.224" v="1005" actId="1076"/>
          <ac:spMkLst>
            <pc:docMk/>
            <pc:sldMk cId="4128456848" sldId="270"/>
            <ac:spMk id="30" creationId="{F89AE3AF-075E-B75C-89C2-3DCE020070D5}"/>
          </ac:spMkLst>
        </pc:spChg>
        <pc:spChg chg="add mod">
          <ac:chgData name="Mohammad, Noor Mohammad" userId="7b5e9d84-38d8-4944-9b8e-6fc421feccb7" providerId="ADAL" clId="{D5CB1DEB-EEAA-415B-92D0-0A5244379277}" dt="2023-12-08T20:21:48.264" v="1025" actId="1076"/>
          <ac:spMkLst>
            <pc:docMk/>
            <pc:sldMk cId="4128456848" sldId="270"/>
            <ac:spMk id="31" creationId="{F79CDC22-F15A-73A9-D065-44B4A72F10D9}"/>
          </ac:spMkLst>
        </pc:spChg>
        <pc:spChg chg="add mod">
          <ac:chgData name="Mohammad, Noor Mohammad" userId="7b5e9d84-38d8-4944-9b8e-6fc421feccb7" providerId="ADAL" clId="{D5CB1DEB-EEAA-415B-92D0-0A5244379277}" dt="2023-12-08T20:21:41.540" v="1023" actId="1076"/>
          <ac:spMkLst>
            <pc:docMk/>
            <pc:sldMk cId="4128456848" sldId="270"/>
            <ac:spMk id="32" creationId="{D7717A3F-7218-4B4E-BA5B-E1DD4A2E59D1}"/>
          </ac:spMkLst>
        </pc:spChg>
        <pc:spChg chg="add del">
          <ac:chgData name="Mohammad, Noor Mohammad" userId="7b5e9d84-38d8-4944-9b8e-6fc421feccb7" providerId="ADAL" clId="{D5CB1DEB-EEAA-415B-92D0-0A5244379277}" dt="2023-12-08T19:56:02.284" v="753" actId="26606"/>
          <ac:spMkLst>
            <pc:docMk/>
            <pc:sldMk cId="4128456848" sldId="270"/>
            <ac:spMk id="2055" creationId="{16AC3602-3348-4F31-9E43-076B03514ECB}"/>
          </ac:spMkLst>
        </pc:spChg>
        <pc:spChg chg="add del">
          <ac:chgData name="Mohammad, Noor Mohammad" userId="7b5e9d84-38d8-4944-9b8e-6fc421feccb7" providerId="ADAL" clId="{D5CB1DEB-EEAA-415B-92D0-0A5244379277}" dt="2023-12-08T19:56:02.284" v="753" actId="26606"/>
          <ac:spMkLst>
            <pc:docMk/>
            <pc:sldMk cId="4128456848" sldId="270"/>
            <ac:spMk id="2057" creationId="{394094B0-A6C9-44BE-9042-66EF0612F625}"/>
          </ac:spMkLst>
        </pc:spChg>
        <pc:spChg chg="add del">
          <ac:chgData name="Mohammad, Noor Mohammad" userId="7b5e9d84-38d8-4944-9b8e-6fc421feccb7" providerId="ADAL" clId="{D5CB1DEB-EEAA-415B-92D0-0A5244379277}" dt="2023-12-08T19:56:02.284" v="753" actId="26606"/>
          <ac:spMkLst>
            <pc:docMk/>
            <pc:sldMk cId="4128456848" sldId="270"/>
            <ac:spMk id="2059" creationId="{64C2CA96-0B16-4AA7-B340-33044D238597}"/>
          </ac:spMkLst>
        </pc:spChg>
        <pc:spChg chg="add del">
          <ac:chgData name="Mohammad, Noor Mohammad" userId="7b5e9d84-38d8-4944-9b8e-6fc421feccb7" providerId="ADAL" clId="{D5CB1DEB-EEAA-415B-92D0-0A5244379277}" dt="2023-12-08T19:56:02.284" v="753" actId="26606"/>
          <ac:spMkLst>
            <pc:docMk/>
            <pc:sldMk cId="4128456848" sldId="270"/>
            <ac:spMk id="2061" creationId="{1D50D7A8-F1D5-4306-8A9B-DD7A73EB8BCE}"/>
          </ac:spMkLst>
        </pc:spChg>
        <pc:grpChg chg="add del">
          <ac:chgData name="Mohammad, Noor Mohammad" userId="7b5e9d84-38d8-4944-9b8e-6fc421feccb7" providerId="ADAL" clId="{D5CB1DEB-EEAA-415B-92D0-0A5244379277}" dt="2023-12-08T19:36:26.165" v="222" actId="26606"/>
          <ac:grpSpMkLst>
            <pc:docMk/>
            <pc:sldMk cId="4128456848" sldId="270"/>
            <ac:grpSpMk id="10" creationId="{83EAB11A-76F7-48F4-9B4F-5BFDF4BF9670}"/>
          </ac:grpSpMkLst>
        </pc:grpChg>
        <pc:grpChg chg="add del mod">
          <ac:chgData name="Mohammad, Noor Mohammad" userId="7b5e9d84-38d8-4944-9b8e-6fc421feccb7" providerId="ADAL" clId="{D5CB1DEB-EEAA-415B-92D0-0A5244379277}" dt="2023-12-08T20:06:48.351" v="803" actId="478"/>
          <ac:grpSpMkLst>
            <pc:docMk/>
            <pc:sldMk cId="4128456848" sldId="270"/>
            <ac:grpSpMk id="23" creationId="{AA449E04-B50A-C28C-7628-2AACAFF53C26}"/>
          </ac:grpSpMkLst>
        </pc:grpChg>
        <pc:grpChg chg="add mod">
          <ac:chgData name="Mohammad, Noor Mohammad" userId="7b5e9d84-38d8-4944-9b8e-6fc421feccb7" providerId="ADAL" clId="{D5CB1DEB-EEAA-415B-92D0-0A5244379277}" dt="2023-12-08T20:21:44.277" v="1024" actId="1076"/>
          <ac:grpSpMkLst>
            <pc:docMk/>
            <pc:sldMk cId="4128456848" sldId="270"/>
            <ac:grpSpMk id="28" creationId="{6FCF122B-C1D1-F3AC-2C00-06A144D75366}"/>
          </ac:grpSpMkLst>
        </pc:grpChg>
        <pc:picChg chg="add mod modCrop">
          <ac:chgData name="Mohammad, Noor Mohammad" userId="7b5e9d84-38d8-4944-9b8e-6fc421feccb7" providerId="ADAL" clId="{D5CB1DEB-EEAA-415B-92D0-0A5244379277}" dt="2023-12-08T20:06:41.591" v="801" actId="164"/>
          <ac:picMkLst>
            <pc:docMk/>
            <pc:sldMk cId="4128456848" sldId="270"/>
            <ac:picMk id="15" creationId="{7F42D357-4181-B001-3C5B-D48671A30CAE}"/>
          </ac:picMkLst>
        </pc:picChg>
        <pc:picChg chg="add mod">
          <ac:chgData name="Mohammad, Noor Mohammad" userId="7b5e9d84-38d8-4944-9b8e-6fc421feccb7" providerId="ADAL" clId="{D5CB1DEB-EEAA-415B-92D0-0A5244379277}" dt="2023-12-08T20:20:54.931" v="1004" actId="1076"/>
          <ac:picMkLst>
            <pc:docMk/>
            <pc:sldMk cId="4128456848" sldId="270"/>
            <ac:picMk id="24" creationId="{1F25375E-C70F-D7D4-FB5E-B4053B6DB315}"/>
          </ac:picMkLst>
        </pc:picChg>
        <pc:picChg chg="add mod">
          <ac:chgData name="Mohammad, Noor Mohammad" userId="7b5e9d84-38d8-4944-9b8e-6fc421feccb7" providerId="ADAL" clId="{D5CB1DEB-EEAA-415B-92D0-0A5244379277}" dt="2023-12-08T20:10:25.854" v="835" actId="164"/>
          <ac:picMkLst>
            <pc:docMk/>
            <pc:sldMk cId="4128456848" sldId="270"/>
            <ac:picMk id="26" creationId="{BADDC087-8C70-DD8F-E931-216BFCF58CB8}"/>
          </ac:picMkLst>
        </pc:picChg>
        <pc:picChg chg="add mod">
          <ac:chgData name="Mohammad, Noor Mohammad" userId="7b5e9d84-38d8-4944-9b8e-6fc421feccb7" providerId="ADAL" clId="{D5CB1DEB-EEAA-415B-92D0-0A5244379277}" dt="2023-12-08T20:21:41.540" v="1023" actId="1076"/>
          <ac:picMkLst>
            <pc:docMk/>
            <pc:sldMk cId="4128456848" sldId="270"/>
            <ac:picMk id="2050" creationId="{E011DC4F-9C37-241A-B425-F3ABF767F98C}"/>
          </ac:picMkLst>
        </pc:picChg>
      </pc:sldChg>
      <pc:sldChg chg="del">
        <pc:chgData name="Mohammad, Noor Mohammad" userId="7b5e9d84-38d8-4944-9b8e-6fc421feccb7" providerId="ADAL" clId="{D5CB1DEB-EEAA-415B-92D0-0A5244379277}" dt="2023-12-08T21:43:00.944" v="2294" actId="47"/>
        <pc:sldMkLst>
          <pc:docMk/>
          <pc:sldMk cId="3203141687" sldId="271"/>
        </pc:sldMkLst>
      </pc:sldChg>
      <pc:sldChg chg="new">
        <pc:chgData name="Mohammad, Noor Mohammad" userId="7b5e9d84-38d8-4944-9b8e-6fc421feccb7" providerId="ADAL" clId="{D5CB1DEB-EEAA-415B-92D0-0A5244379277}" dt="2023-12-08T20:11:09.550" v="846" actId="680"/>
        <pc:sldMkLst>
          <pc:docMk/>
          <pc:sldMk cId="3436709757" sldId="273"/>
        </pc:sldMkLst>
      </pc:sldChg>
      <pc:sldChg chg="modSp new mod ord">
        <pc:chgData name="Mohammad, Noor Mohammad" userId="7b5e9d84-38d8-4944-9b8e-6fc421feccb7" providerId="ADAL" clId="{D5CB1DEB-EEAA-415B-92D0-0A5244379277}" dt="2023-12-08T20:22:40.066" v="1072" actId="20577"/>
        <pc:sldMkLst>
          <pc:docMk/>
          <pc:sldMk cId="1075019748" sldId="274"/>
        </pc:sldMkLst>
        <pc:spChg chg="mod">
          <ac:chgData name="Mohammad, Noor Mohammad" userId="7b5e9d84-38d8-4944-9b8e-6fc421feccb7" providerId="ADAL" clId="{D5CB1DEB-EEAA-415B-92D0-0A5244379277}" dt="2023-12-08T20:22:40.066" v="1072" actId="20577"/>
          <ac:spMkLst>
            <pc:docMk/>
            <pc:sldMk cId="1075019748" sldId="274"/>
            <ac:spMk id="2" creationId="{115AD989-70D7-C1B9-79F0-9E3591591905}"/>
          </ac:spMkLst>
        </pc:spChg>
      </pc:sldChg>
      <pc:sldChg chg="modSp new mod">
        <pc:chgData name="Mohammad, Noor Mohammad" userId="7b5e9d84-38d8-4944-9b8e-6fc421feccb7" providerId="ADAL" clId="{D5CB1DEB-EEAA-415B-92D0-0A5244379277}" dt="2023-12-08T20:23:13.254" v="1121" actId="20577"/>
        <pc:sldMkLst>
          <pc:docMk/>
          <pc:sldMk cId="1979534476" sldId="275"/>
        </pc:sldMkLst>
        <pc:spChg chg="mod">
          <ac:chgData name="Mohammad, Noor Mohammad" userId="7b5e9d84-38d8-4944-9b8e-6fc421feccb7" providerId="ADAL" clId="{D5CB1DEB-EEAA-415B-92D0-0A5244379277}" dt="2023-12-08T20:23:13.254" v="1121" actId="20577"/>
          <ac:spMkLst>
            <pc:docMk/>
            <pc:sldMk cId="1979534476" sldId="275"/>
            <ac:spMk id="2" creationId="{9C4AAF9F-B123-0E5D-A9A1-67A0779A74D5}"/>
          </ac:spMkLst>
        </pc:spChg>
      </pc:sldChg>
      <pc:sldChg chg="addSp delSp modSp new mod">
        <pc:chgData name="Mohammad, Noor Mohammad" userId="7b5e9d84-38d8-4944-9b8e-6fc421feccb7" providerId="ADAL" clId="{D5CB1DEB-EEAA-415B-92D0-0A5244379277}" dt="2023-12-08T20:29:45.747" v="1196" actId="165"/>
        <pc:sldMkLst>
          <pc:docMk/>
          <pc:sldMk cId="4204783969" sldId="276"/>
        </pc:sldMkLst>
        <pc:spChg chg="del">
          <ac:chgData name="Mohammad, Noor Mohammad" userId="7b5e9d84-38d8-4944-9b8e-6fc421feccb7" providerId="ADAL" clId="{D5CB1DEB-EEAA-415B-92D0-0A5244379277}" dt="2023-12-08T20:24:53.085" v="1123" actId="478"/>
          <ac:spMkLst>
            <pc:docMk/>
            <pc:sldMk cId="4204783969" sldId="276"/>
            <ac:spMk id="2" creationId="{92495960-8A4E-7569-5D93-3E06F1E26B62}"/>
          </ac:spMkLst>
        </pc:spChg>
        <pc:spChg chg="del">
          <ac:chgData name="Mohammad, Noor Mohammad" userId="7b5e9d84-38d8-4944-9b8e-6fc421feccb7" providerId="ADAL" clId="{D5CB1DEB-EEAA-415B-92D0-0A5244379277}" dt="2023-12-08T20:24:55.417" v="1124" actId="478"/>
          <ac:spMkLst>
            <pc:docMk/>
            <pc:sldMk cId="4204783969" sldId="276"/>
            <ac:spMk id="3" creationId="{9A3D687E-3E71-B66D-17E3-7B8C23378C22}"/>
          </ac:spMkLst>
        </pc:spChg>
        <pc:spChg chg="add del mod">
          <ac:chgData name="Mohammad, Noor Mohammad" userId="7b5e9d84-38d8-4944-9b8e-6fc421feccb7" providerId="ADAL" clId="{D5CB1DEB-EEAA-415B-92D0-0A5244379277}" dt="2023-12-08T20:24:57.632" v="1126"/>
          <ac:spMkLst>
            <pc:docMk/>
            <pc:sldMk cId="4204783969" sldId="276"/>
            <ac:spMk id="4" creationId="{1C0AE452-882B-AF95-6FCF-8D58C8FFF34B}"/>
          </ac:spMkLst>
        </pc:spChg>
        <pc:spChg chg="add del mod">
          <ac:chgData name="Mohammad, Noor Mohammad" userId="7b5e9d84-38d8-4944-9b8e-6fc421feccb7" providerId="ADAL" clId="{D5CB1DEB-EEAA-415B-92D0-0A5244379277}" dt="2023-12-08T20:24:57.632" v="1126"/>
          <ac:spMkLst>
            <pc:docMk/>
            <pc:sldMk cId="4204783969" sldId="276"/>
            <ac:spMk id="6" creationId="{45FA23A1-8421-5001-9875-2E3A404DF1C9}"/>
          </ac:spMkLst>
        </pc:spChg>
        <pc:spChg chg="add del mod">
          <ac:chgData name="Mohammad, Noor Mohammad" userId="7b5e9d84-38d8-4944-9b8e-6fc421feccb7" providerId="ADAL" clId="{D5CB1DEB-EEAA-415B-92D0-0A5244379277}" dt="2023-12-08T20:24:57.632" v="1126"/>
          <ac:spMkLst>
            <pc:docMk/>
            <pc:sldMk cId="4204783969" sldId="276"/>
            <ac:spMk id="7" creationId="{02900CC1-9855-CB97-151F-B1D9BA264E43}"/>
          </ac:spMkLst>
        </pc:spChg>
        <pc:spChg chg="add del mod">
          <ac:chgData name="Mohammad, Noor Mohammad" userId="7b5e9d84-38d8-4944-9b8e-6fc421feccb7" providerId="ADAL" clId="{D5CB1DEB-EEAA-415B-92D0-0A5244379277}" dt="2023-12-08T20:24:57.632" v="1126"/>
          <ac:spMkLst>
            <pc:docMk/>
            <pc:sldMk cId="4204783969" sldId="276"/>
            <ac:spMk id="8" creationId="{5555B410-4EFC-08F0-E451-BF59334BDCF4}"/>
          </ac:spMkLst>
        </pc:spChg>
        <pc:spChg chg="add del mod">
          <ac:chgData name="Mohammad, Noor Mohammad" userId="7b5e9d84-38d8-4944-9b8e-6fc421feccb7" providerId="ADAL" clId="{D5CB1DEB-EEAA-415B-92D0-0A5244379277}" dt="2023-12-08T20:24:57.632" v="1126"/>
          <ac:spMkLst>
            <pc:docMk/>
            <pc:sldMk cId="4204783969" sldId="276"/>
            <ac:spMk id="12" creationId="{F068118E-A51A-D030-2B61-3CE6E73EC432}"/>
          </ac:spMkLst>
        </pc:spChg>
        <pc:spChg chg="add del mod">
          <ac:chgData name="Mohammad, Noor Mohammad" userId="7b5e9d84-38d8-4944-9b8e-6fc421feccb7" providerId="ADAL" clId="{D5CB1DEB-EEAA-415B-92D0-0A5244379277}" dt="2023-12-08T20:24:57.632" v="1126"/>
          <ac:spMkLst>
            <pc:docMk/>
            <pc:sldMk cId="4204783969" sldId="276"/>
            <ac:spMk id="13" creationId="{A6CFB049-024C-D191-44E2-58C9D5BCFE0B}"/>
          </ac:spMkLst>
        </pc:spChg>
        <pc:spChg chg="add del mod">
          <ac:chgData name="Mohammad, Noor Mohammad" userId="7b5e9d84-38d8-4944-9b8e-6fc421feccb7" providerId="ADAL" clId="{D5CB1DEB-EEAA-415B-92D0-0A5244379277}" dt="2023-12-08T20:24:57.632" v="1126"/>
          <ac:spMkLst>
            <pc:docMk/>
            <pc:sldMk cId="4204783969" sldId="276"/>
            <ac:spMk id="19" creationId="{D426056F-3366-573E-A8B4-983FAE792545}"/>
          </ac:spMkLst>
        </pc:spChg>
        <pc:spChg chg="add del mod">
          <ac:chgData name="Mohammad, Noor Mohammad" userId="7b5e9d84-38d8-4944-9b8e-6fc421feccb7" providerId="ADAL" clId="{D5CB1DEB-EEAA-415B-92D0-0A5244379277}" dt="2023-12-08T20:24:57.632" v="1126"/>
          <ac:spMkLst>
            <pc:docMk/>
            <pc:sldMk cId="4204783969" sldId="276"/>
            <ac:spMk id="20" creationId="{02348B25-D6DD-593D-3F9E-EF9A2D2EBDCF}"/>
          </ac:spMkLst>
        </pc:spChg>
        <pc:spChg chg="add del mod">
          <ac:chgData name="Mohammad, Noor Mohammad" userId="7b5e9d84-38d8-4944-9b8e-6fc421feccb7" providerId="ADAL" clId="{D5CB1DEB-EEAA-415B-92D0-0A5244379277}" dt="2023-12-08T20:24:57.632" v="1126"/>
          <ac:spMkLst>
            <pc:docMk/>
            <pc:sldMk cId="4204783969" sldId="276"/>
            <ac:spMk id="22" creationId="{AD8A6118-56E5-595F-EDD0-7F5C308A4F59}"/>
          </ac:spMkLst>
        </pc:spChg>
        <pc:spChg chg="add del mod">
          <ac:chgData name="Mohammad, Noor Mohammad" userId="7b5e9d84-38d8-4944-9b8e-6fc421feccb7" providerId="ADAL" clId="{D5CB1DEB-EEAA-415B-92D0-0A5244379277}" dt="2023-12-08T20:24:57.632" v="1126"/>
          <ac:spMkLst>
            <pc:docMk/>
            <pc:sldMk cId="4204783969" sldId="276"/>
            <ac:spMk id="23" creationId="{AFFCB129-276F-4BAC-8B5B-26338809EE50}"/>
          </ac:spMkLst>
        </pc:spChg>
        <pc:spChg chg="add del mod">
          <ac:chgData name="Mohammad, Noor Mohammad" userId="7b5e9d84-38d8-4944-9b8e-6fc421feccb7" providerId="ADAL" clId="{D5CB1DEB-EEAA-415B-92D0-0A5244379277}" dt="2023-12-08T20:24:57.632" v="1126"/>
          <ac:spMkLst>
            <pc:docMk/>
            <pc:sldMk cId="4204783969" sldId="276"/>
            <ac:spMk id="26" creationId="{2261A2D6-098A-F8C2-E72E-A500D1C29A36}"/>
          </ac:spMkLst>
        </pc:spChg>
        <pc:spChg chg="add del mod">
          <ac:chgData name="Mohammad, Noor Mohammad" userId="7b5e9d84-38d8-4944-9b8e-6fc421feccb7" providerId="ADAL" clId="{D5CB1DEB-EEAA-415B-92D0-0A5244379277}" dt="2023-12-08T20:24:57.632" v="1126"/>
          <ac:spMkLst>
            <pc:docMk/>
            <pc:sldMk cId="4204783969" sldId="276"/>
            <ac:spMk id="28" creationId="{82EE584D-3233-9A96-72BF-F4970C0DEB12}"/>
          </ac:spMkLst>
        </pc:spChg>
        <pc:spChg chg="add del mod">
          <ac:chgData name="Mohammad, Noor Mohammad" userId="7b5e9d84-38d8-4944-9b8e-6fc421feccb7" providerId="ADAL" clId="{D5CB1DEB-EEAA-415B-92D0-0A5244379277}" dt="2023-12-08T20:24:57.632" v="1126"/>
          <ac:spMkLst>
            <pc:docMk/>
            <pc:sldMk cId="4204783969" sldId="276"/>
            <ac:spMk id="30" creationId="{92817DE3-A0B9-1A5E-320C-5EE8FABE3ED2}"/>
          </ac:spMkLst>
        </pc:spChg>
        <pc:spChg chg="add del mod">
          <ac:chgData name="Mohammad, Noor Mohammad" userId="7b5e9d84-38d8-4944-9b8e-6fc421feccb7" providerId="ADAL" clId="{D5CB1DEB-EEAA-415B-92D0-0A5244379277}" dt="2023-12-08T20:24:57.632" v="1126"/>
          <ac:spMkLst>
            <pc:docMk/>
            <pc:sldMk cId="4204783969" sldId="276"/>
            <ac:spMk id="31" creationId="{A3D200F3-BD03-288A-E2A5-D4DFAB158ABB}"/>
          </ac:spMkLst>
        </pc:spChg>
        <pc:spChg chg="add del mod">
          <ac:chgData name="Mohammad, Noor Mohammad" userId="7b5e9d84-38d8-4944-9b8e-6fc421feccb7" providerId="ADAL" clId="{D5CB1DEB-EEAA-415B-92D0-0A5244379277}" dt="2023-12-08T20:24:57.632" v="1126"/>
          <ac:spMkLst>
            <pc:docMk/>
            <pc:sldMk cId="4204783969" sldId="276"/>
            <ac:spMk id="32" creationId="{60969D99-08D8-BB3D-BFEC-CD4DBF174BF5}"/>
          </ac:spMkLst>
        </pc:spChg>
        <pc:spChg chg="add del mod">
          <ac:chgData name="Mohammad, Noor Mohammad" userId="7b5e9d84-38d8-4944-9b8e-6fc421feccb7" providerId="ADAL" clId="{D5CB1DEB-EEAA-415B-92D0-0A5244379277}" dt="2023-12-08T20:24:57.632" v="1126"/>
          <ac:spMkLst>
            <pc:docMk/>
            <pc:sldMk cId="4204783969" sldId="276"/>
            <ac:spMk id="33" creationId="{097CC356-B27D-E95D-3B3C-E59111F085BC}"/>
          </ac:spMkLst>
        </pc:spChg>
        <pc:spChg chg="add del mod">
          <ac:chgData name="Mohammad, Noor Mohammad" userId="7b5e9d84-38d8-4944-9b8e-6fc421feccb7" providerId="ADAL" clId="{D5CB1DEB-EEAA-415B-92D0-0A5244379277}" dt="2023-12-08T20:24:57.632" v="1126"/>
          <ac:spMkLst>
            <pc:docMk/>
            <pc:sldMk cId="4204783969" sldId="276"/>
            <ac:spMk id="34" creationId="{59369F1D-3B61-CEFD-E95B-2D54C754D1BD}"/>
          </ac:spMkLst>
        </pc:spChg>
        <pc:spChg chg="add del mod">
          <ac:chgData name="Mohammad, Noor Mohammad" userId="7b5e9d84-38d8-4944-9b8e-6fc421feccb7" providerId="ADAL" clId="{D5CB1DEB-EEAA-415B-92D0-0A5244379277}" dt="2023-12-08T20:24:57.632" v="1126"/>
          <ac:spMkLst>
            <pc:docMk/>
            <pc:sldMk cId="4204783969" sldId="276"/>
            <ac:spMk id="35" creationId="{86F84705-714A-6D39-8BF9-9A341BFC11C5}"/>
          </ac:spMkLst>
        </pc:spChg>
        <pc:spChg chg="add del mod">
          <ac:chgData name="Mohammad, Noor Mohammad" userId="7b5e9d84-38d8-4944-9b8e-6fc421feccb7" providerId="ADAL" clId="{D5CB1DEB-EEAA-415B-92D0-0A5244379277}" dt="2023-12-08T20:24:57.632" v="1126"/>
          <ac:spMkLst>
            <pc:docMk/>
            <pc:sldMk cId="4204783969" sldId="276"/>
            <ac:spMk id="36" creationId="{4C4840B5-2C0D-A277-2CCC-E8722972397E}"/>
          </ac:spMkLst>
        </pc:spChg>
        <pc:spChg chg="add del mod">
          <ac:chgData name="Mohammad, Noor Mohammad" userId="7b5e9d84-38d8-4944-9b8e-6fc421feccb7" providerId="ADAL" clId="{D5CB1DEB-EEAA-415B-92D0-0A5244379277}" dt="2023-12-08T20:24:57.632" v="1126"/>
          <ac:spMkLst>
            <pc:docMk/>
            <pc:sldMk cId="4204783969" sldId="276"/>
            <ac:spMk id="38" creationId="{9190979C-6918-CC65-E9D8-FF513CD4C081}"/>
          </ac:spMkLst>
        </pc:spChg>
        <pc:spChg chg="add del mod">
          <ac:chgData name="Mohammad, Noor Mohammad" userId="7b5e9d84-38d8-4944-9b8e-6fc421feccb7" providerId="ADAL" clId="{D5CB1DEB-EEAA-415B-92D0-0A5244379277}" dt="2023-12-08T20:24:57.632" v="1126"/>
          <ac:spMkLst>
            <pc:docMk/>
            <pc:sldMk cId="4204783969" sldId="276"/>
            <ac:spMk id="40" creationId="{A35A9887-A96B-925F-DA79-9BE7CFF0286D}"/>
          </ac:spMkLst>
        </pc:spChg>
        <pc:spChg chg="add del mod">
          <ac:chgData name="Mohammad, Noor Mohammad" userId="7b5e9d84-38d8-4944-9b8e-6fc421feccb7" providerId="ADAL" clId="{D5CB1DEB-EEAA-415B-92D0-0A5244379277}" dt="2023-12-08T20:24:57.632" v="1126"/>
          <ac:spMkLst>
            <pc:docMk/>
            <pc:sldMk cId="4204783969" sldId="276"/>
            <ac:spMk id="41" creationId="{976A970D-D0E7-3091-3142-94F58D39C8C1}"/>
          </ac:spMkLst>
        </pc:spChg>
        <pc:spChg chg="add del mod">
          <ac:chgData name="Mohammad, Noor Mohammad" userId="7b5e9d84-38d8-4944-9b8e-6fc421feccb7" providerId="ADAL" clId="{D5CB1DEB-EEAA-415B-92D0-0A5244379277}" dt="2023-12-08T20:24:57.632" v="1126"/>
          <ac:spMkLst>
            <pc:docMk/>
            <pc:sldMk cId="4204783969" sldId="276"/>
            <ac:spMk id="42" creationId="{2588BFFD-4EC2-43E7-0441-9BDEFE199606}"/>
          </ac:spMkLst>
        </pc:spChg>
        <pc:spChg chg="add del mod">
          <ac:chgData name="Mohammad, Noor Mohammad" userId="7b5e9d84-38d8-4944-9b8e-6fc421feccb7" providerId="ADAL" clId="{D5CB1DEB-EEAA-415B-92D0-0A5244379277}" dt="2023-12-08T20:24:57.632" v="1126"/>
          <ac:spMkLst>
            <pc:docMk/>
            <pc:sldMk cId="4204783969" sldId="276"/>
            <ac:spMk id="43" creationId="{AC2E12D6-6C0B-98CE-F635-EFC23275BB47}"/>
          </ac:spMkLst>
        </pc:spChg>
        <pc:spChg chg="add del mod">
          <ac:chgData name="Mohammad, Noor Mohammad" userId="7b5e9d84-38d8-4944-9b8e-6fc421feccb7" providerId="ADAL" clId="{D5CB1DEB-EEAA-415B-92D0-0A5244379277}" dt="2023-12-08T20:24:57.632" v="1126"/>
          <ac:spMkLst>
            <pc:docMk/>
            <pc:sldMk cId="4204783969" sldId="276"/>
            <ac:spMk id="47" creationId="{076B3232-33E3-FFF3-F544-FE30E1899C93}"/>
          </ac:spMkLst>
        </pc:spChg>
        <pc:spChg chg="add del mod">
          <ac:chgData name="Mohammad, Noor Mohammad" userId="7b5e9d84-38d8-4944-9b8e-6fc421feccb7" providerId="ADAL" clId="{D5CB1DEB-EEAA-415B-92D0-0A5244379277}" dt="2023-12-08T20:24:57.632" v="1126"/>
          <ac:spMkLst>
            <pc:docMk/>
            <pc:sldMk cId="4204783969" sldId="276"/>
            <ac:spMk id="48" creationId="{69A0826F-E95B-97B0-EDB9-58FC129BDE1E}"/>
          </ac:spMkLst>
        </pc:spChg>
        <pc:spChg chg="add del mod">
          <ac:chgData name="Mohammad, Noor Mohammad" userId="7b5e9d84-38d8-4944-9b8e-6fc421feccb7" providerId="ADAL" clId="{D5CB1DEB-EEAA-415B-92D0-0A5244379277}" dt="2023-12-08T20:24:57.632" v="1126"/>
          <ac:spMkLst>
            <pc:docMk/>
            <pc:sldMk cId="4204783969" sldId="276"/>
            <ac:spMk id="49" creationId="{2A249097-09D3-7C6F-1907-B6F98B7BABBF}"/>
          </ac:spMkLst>
        </pc:spChg>
        <pc:spChg chg="add del mod">
          <ac:chgData name="Mohammad, Noor Mohammad" userId="7b5e9d84-38d8-4944-9b8e-6fc421feccb7" providerId="ADAL" clId="{D5CB1DEB-EEAA-415B-92D0-0A5244379277}" dt="2023-12-08T20:24:57.632" v="1126"/>
          <ac:spMkLst>
            <pc:docMk/>
            <pc:sldMk cId="4204783969" sldId="276"/>
            <ac:spMk id="53" creationId="{EF71C18E-B991-2CF9-4319-9583378C3438}"/>
          </ac:spMkLst>
        </pc:spChg>
        <pc:spChg chg="add del mod">
          <ac:chgData name="Mohammad, Noor Mohammad" userId="7b5e9d84-38d8-4944-9b8e-6fc421feccb7" providerId="ADAL" clId="{D5CB1DEB-EEAA-415B-92D0-0A5244379277}" dt="2023-12-08T20:24:57.632" v="1126"/>
          <ac:spMkLst>
            <pc:docMk/>
            <pc:sldMk cId="4204783969" sldId="276"/>
            <ac:spMk id="57" creationId="{C2736DF7-80EC-F0FD-7F36-DEBD1F9F79D7}"/>
          </ac:spMkLst>
        </pc:spChg>
        <pc:spChg chg="add del mod">
          <ac:chgData name="Mohammad, Noor Mohammad" userId="7b5e9d84-38d8-4944-9b8e-6fc421feccb7" providerId="ADAL" clId="{D5CB1DEB-EEAA-415B-92D0-0A5244379277}" dt="2023-12-08T20:24:57.632" v="1126"/>
          <ac:spMkLst>
            <pc:docMk/>
            <pc:sldMk cId="4204783969" sldId="276"/>
            <ac:spMk id="58" creationId="{83253683-0AC3-F427-6326-959CB941FCF0}"/>
          </ac:spMkLst>
        </pc:spChg>
        <pc:spChg chg="add del mod">
          <ac:chgData name="Mohammad, Noor Mohammad" userId="7b5e9d84-38d8-4944-9b8e-6fc421feccb7" providerId="ADAL" clId="{D5CB1DEB-EEAA-415B-92D0-0A5244379277}" dt="2023-12-08T20:24:57.632" v="1126"/>
          <ac:spMkLst>
            <pc:docMk/>
            <pc:sldMk cId="4204783969" sldId="276"/>
            <ac:spMk id="62" creationId="{EE2CF821-0D58-736D-A7B1-213A5BB9929F}"/>
          </ac:spMkLst>
        </pc:spChg>
        <pc:spChg chg="add del mod">
          <ac:chgData name="Mohammad, Noor Mohammad" userId="7b5e9d84-38d8-4944-9b8e-6fc421feccb7" providerId="ADAL" clId="{D5CB1DEB-EEAA-415B-92D0-0A5244379277}" dt="2023-12-08T20:24:57.632" v="1126"/>
          <ac:spMkLst>
            <pc:docMk/>
            <pc:sldMk cId="4204783969" sldId="276"/>
            <ac:spMk id="72" creationId="{405F8521-561B-DA5B-7B6D-005482F46A45}"/>
          </ac:spMkLst>
        </pc:spChg>
        <pc:spChg chg="add del mod">
          <ac:chgData name="Mohammad, Noor Mohammad" userId="7b5e9d84-38d8-4944-9b8e-6fc421feccb7" providerId="ADAL" clId="{D5CB1DEB-EEAA-415B-92D0-0A5244379277}" dt="2023-12-08T20:24:57.632" v="1126"/>
          <ac:spMkLst>
            <pc:docMk/>
            <pc:sldMk cId="4204783969" sldId="276"/>
            <ac:spMk id="77" creationId="{20ABC1F4-24FA-ED48-5E95-B43664A2BE53}"/>
          </ac:spMkLst>
        </pc:spChg>
        <pc:spChg chg="add del mod">
          <ac:chgData name="Mohammad, Noor Mohammad" userId="7b5e9d84-38d8-4944-9b8e-6fc421feccb7" providerId="ADAL" clId="{D5CB1DEB-EEAA-415B-92D0-0A5244379277}" dt="2023-12-08T20:24:57.632" v="1126"/>
          <ac:spMkLst>
            <pc:docMk/>
            <pc:sldMk cId="4204783969" sldId="276"/>
            <ac:spMk id="78" creationId="{4CA38C68-7799-A0D0-DCAB-33CFD2EA0F58}"/>
          </ac:spMkLst>
        </pc:spChg>
        <pc:spChg chg="add del mod">
          <ac:chgData name="Mohammad, Noor Mohammad" userId="7b5e9d84-38d8-4944-9b8e-6fc421feccb7" providerId="ADAL" clId="{D5CB1DEB-EEAA-415B-92D0-0A5244379277}" dt="2023-12-08T20:24:57.632" v="1126"/>
          <ac:spMkLst>
            <pc:docMk/>
            <pc:sldMk cId="4204783969" sldId="276"/>
            <ac:spMk id="79" creationId="{628096D4-2AE3-7347-955B-4EDBFDE2F065}"/>
          </ac:spMkLst>
        </pc:spChg>
        <pc:spChg chg="add del mod">
          <ac:chgData name="Mohammad, Noor Mohammad" userId="7b5e9d84-38d8-4944-9b8e-6fc421feccb7" providerId="ADAL" clId="{D5CB1DEB-EEAA-415B-92D0-0A5244379277}" dt="2023-12-08T20:24:57.632" v="1126"/>
          <ac:spMkLst>
            <pc:docMk/>
            <pc:sldMk cId="4204783969" sldId="276"/>
            <ac:spMk id="80" creationId="{BFA70DFF-C69F-2DD8-CCE7-3DCFB21020D5}"/>
          </ac:spMkLst>
        </pc:spChg>
        <pc:spChg chg="add del mod">
          <ac:chgData name="Mohammad, Noor Mohammad" userId="7b5e9d84-38d8-4944-9b8e-6fc421feccb7" providerId="ADAL" clId="{D5CB1DEB-EEAA-415B-92D0-0A5244379277}" dt="2023-12-08T20:24:57.632" v="1126"/>
          <ac:spMkLst>
            <pc:docMk/>
            <pc:sldMk cId="4204783969" sldId="276"/>
            <ac:spMk id="81" creationId="{1A2767E2-BACB-7601-109E-026E25E5B2B5}"/>
          </ac:spMkLst>
        </pc:spChg>
        <pc:spChg chg="add del mod">
          <ac:chgData name="Mohammad, Noor Mohammad" userId="7b5e9d84-38d8-4944-9b8e-6fc421feccb7" providerId="ADAL" clId="{D5CB1DEB-EEAA-415B-92D0-0A5244379277}" dt="2023-12-08T20:24:57.632" v="1126"/>
          <ac:spMkLst>
            <pc:docMk/>
            <pc:sldMk cId="4204783969" sldId="276"/>
            <ac:spMk id="82" creationId="{4BD3BC88-EC8F-7F57-470D-EFE1FF3E3918}"/>
          </ac:spMkLst>
        </pc:spChg>
        <pc:spChg chg="add del mod">
          <ac:chgData name="Mohammad, Noor Mohammad" userId="7b5e9d84-38d8-4944-9b8e-6fc421feccb7" providerId="ADAL" clId="{D5CB1DEB-EEAA-415B-92D0-0A5244379277}" dt="2023-12-08T20:24:57.632" v="1126"/>
          <ac:spMkLst>
            <pc:docMk/>
            <pc:sldMk cId="4204783969" sldId="276"/>
            <ac:spMk id="83" creationId="{4FDB169A-BFE3-5004-3AE1-F866F49DED70}"/>
          </ac:spMkLst>
        </pc:spChg>
        <pc:spChg chg="add del mod">
          <ac:chgData name="Mohammad, Noor Mohammad" userId="7b5e9d84-38d8-4944-9b8e-6fc421feccb7" providerId="ADAL" clId="{D5CB1DEB-EEAA-415B-92D0-0A5244379277}" dt="2023-12-08T20:24:57.632" v="1126"/>
          <ac:spMkLst>
            <pc:docMk/>
            <pc:sldMk cId="4204783969" sldId="276"/>
            <ac:spMk id="84" creationId="{03D0AD6C-44B1-0620-40A2-A34A9854BE25}"/>
          </ac:spMkLst>
        </pc:spChg>
        <pc:spChg chg="add del mod">
          <ac:chgData name="Mohammad, Noor Mohammad" userId="7b5e9d84-38d8-4944-9b8e-6fc421feccb7" providerId="ADAL" clId="{D5CB1DEB-EEAA-415B-92D0-0A5244379277}" dt="2023-12-08T20:24:57.632" v="1126"/>
          <ac:spMkLst>
            <pc:docMk/>
            <pc:sldMk cId="4204783969" sldId="276"/>
            <ac:spMk id="85" creationId="{EA5A7572-516D-7A3F-B3E0-2AAD1441305A}"/>
          </ac:spMkLst>
        </pc:spChg>
        <pc:spChg chg="add del mod">
          <ac:chgData name="Mohammad, Noor Mohammad" userId="7b5e9d84-38d8-4944-9b8e-6fc421feccb7" providerId="ADAL" clId="{D5CB1DEB-EEAA-415B-92D0-0A5244379277}" dt="2023-12-08T20:24:57.632" v="1126"/>
          <ac:spMkLst>
            <pc:docMk/>
            <pc:sldMk cId="4204783969" sldId="276"/>
            <ac:spMk id="102" creationId="{30AE1D73-6BD6-8BD4-E6CF-97DC1E5DC4C5}"/>
          </ac:spMkLst>
        </pc:spChg>
        <pc:spChg chg="add del mod">
          <ac:chgData name="Mohammad, Noor Mohammad" userId="7b5e9d84-38d8-4944-9b8e-6fc421feccb7" providerId="ADAL" clId="{D5CB1DEB-EEAA-415B-92D0-0A5244379277}" dt="2023-12-08T20:24:57.632" v="1126"/>
          <ac:spMkLst>
            <pc:docMk/>
            <pc:sldMk cId="4204783969" sldId="276"/>
            <ac:spMk id="103" creationId="{FE9DBB14-6707-82DB-657C-4B847763335A}"/>
          </ac:spMkLst>
        </pc:spChg>
        <pc:spChg chg="add del mod">
          <ac:chgData name="Mohammad, Noor Mohammad" userId="7b5e9d84-38d8-4944-9b8e-6fc421feccb7" providerId="ADAL" clId="{D5CB1DEB-EEAA-415B-92D0-0A5244379277}" dt="2023-12-08T20:24:57.632" v="1126"/>
          <ac:spMkLst>
            <pc:docMk/>
            <pc:sldMk cId="4204783969" sldId="276"/>
            <ac:spMk id="104" creationId="{1E3EE5B4-5FB6-572C-9F38-04E0F41178EC}"/>
          </ac:spMkLst>
        </pc:spChg>
        <pc:spChg chg="add del mod">
          <ac:chgData name="Mohammad, Noor Mohammad" userId="7b5e9d84-38d8-4944-9b8e-6fc421feccb7" providerId="ADAL" clId="{D5CB1DEB-EEAA-415B-92D0-0A5244379277}" dt="2023-12-08T20:24:57.632" v="1126"/>
          <ac:spMkLst>
            <pc:docMk/>
            <pc:sldMk cId="4204783969" sldId="276"/>
            <ac:spMk id="105" creationId="{4AC48DB9-390F-BE83-E3ED-435E8DB9BA41}"/>
          </ac:spMkLst>
        </pc:spChg>
        <pc:spChg chg="add del mod">
          <ac:chgData name="Mohammad, Noor Mohammad" userId="7b5e9d84-38d8-4944-9b8e-6fc421feccb7" providerId="ADAL" clId="{D5CB1DEB-EEAA-415B-92D0-0A5244379277}" dt="2023-12-08T20:24:57.632" v="1126"/>
          <ac:spMkLst>
            <pc:docMk/>
            <pc:sldMk cId="4204783969" sldId="276"/>
            <ac:spMk id="106" creationId="{DBF5DEB8-5CBE-456B-7BF9-82E29CFB3CE3}"/>
          </ac:spMkLst>
        </pc:spChg>
        <pc:spChg chg="add del mod">
          <ac:chgData name="Mohammad, Noor Mohammad" userId="7b5e9d84-38d8-4944-9b8e-6fc421feccb7" providerId="ADAL" clId="{D5CB1DEB-EEAA-415B-92D0-0A5244379277}" dt="2023-12-08T20:25:03.453" v="1128"/>
          <ac:spMkLst>
            <pc:docMk/>
            <pc:sldMk cId="4204783969" sldId="276"/>
            <ac:spMk id="110" creationId="{29B95B21-8255-83B9-3BE5-E81933F75AF5}"/>
          </ac:spMkLst>
        </pc:spChg>
        <pc:spChg chg="add del mod">
          <ac:chgData name="Mohammad, Noor Mohammad" userId="7b5e9d84-38d8-4944-9b8e-6fc421feccb7" providerId="ADAL" clId="{D5CB1DEB-EEAA-415B-92D0-0A5244379277}" dt="2023-12-08T20:25:03.453" v="1128"/>
          <ac:spMkLst>
            <pc:docMk/>
            <pc:sldMk cId="4204783969" sldId="276"/>
            <ac:spMk id="112" creationId="{8D151B6E-252B-F8BA-3AA7-43E57D89B3A5}"/>
          </ac:spMkLst>
        </pc:spChg>
        <pc:spChg chg="add del mod">
          <ac:chgData name="Mohammad, Noor Mohammad" userId="7b5e9d84-38d8-4944-9b8e-6fc421feccb7" providerId="ADAL" clId="{D5CB1DEB-EEAA-415B-92D0-0A5244379277}" dt="2023-12-08T20:25:03.453" v="1128"/>
          <ac:spMkLst>
            <pc:docMk/>
            <pc:sldMk cId="4204783969" sldId="276"/>
            <ac:spMk id="113" creationId="{D9A2959C-00D2-8E73-B72A-BBA0E12F8EB9}"/>
          </ac:spMkLst>
        </pc:spChg>
        <pc:spChg chg="add del mod">
          <ac:chgData name="Mohammad, Noor Mohammad" userId="7b5e9d84-38d8-4944-9b8e-6fc421feccb7" providerId="ADAL" clId="{D5CB1DEB-EEAA-415B-92D0-0A5244379277}" dt="2023-12-08T20:25:03.453" v="1128"/>
          <ac:spMkLst>
            <pc:docMk/>
            <pc:sldMk cId="4204783969" sldId="276"/>
            <ac:spMk id="114" creationId="{7E5B1635-3E90-486F-973E-506ED359D7DA}"/>
          </ac:spMkLst>
        </pc:spChg>
        <pc:spChg chg="add del mod">
          <ac:chgData name="Mohammad, Noor Mohammad" userId="7b5e9d84-38d8-4944-9b8e-6fc421feccb7" providerId="ADAL" clId="{D5CB1DEB-EEAA-415B-92D0-0A5244379277}" dt="2023-12-08T20:25:03.453" v="1128"/>
          <ac:spMkLst>
            <pc:docMk/>
            <pc:sldMk cId="4204783969" sldId="276"/>
            <ac:spMk id="118" creationId="{E24E9742-D1F8-59F6-5D42-573662C16698}"/>
          </ac:spMkLst>
        </pc:spChg>
        <pc:spChg chg="add del mod">
          <ac:chgData name="Mohammad, Noor Mohammad" userId="7b5e9d84-38d8-4944-9b8e-6fc421feccb7" providerId="ADAL" clId="{D5CB1DEB-EEAA-415B-92D0-0A5244379277}" dt="2023-12-08T20:25:03.453" v="1128"/>
          <ac:spMkLst>
            <pc:docMk/>
            <pc:sldMk cId="4204783969" sldId="276"/>
            <ac:spMk id="119" creationId="{8A2EC819-0B09-3E87-C132-2BDB7D35EF63}"/>
          </ac:spMkLst>
        </pc:spChg>
        <pc:spChg chg="add del mod">
          <ac:chgData name="Mohammad, Noor Mohammad" userId="7b5e9d84-38d8-4944-9b8e-6fc421feccb7" providerId="ADAL" clId="{D5CB1DEB-EEAA-415B-92D0-0A5244379277}" dt="2023-12-08T20:25:03.453" v="1128"/>
          <ac:spMkLst>
            <pc:docMk/>
            <pc:sldMk cId="4204783969" sldId="276"/>
            <ac:spMk id="125" creationId="{81F15A9C-457D-4D6A-B9F6-1C170E0FBC50}"/>
          </ac:spMkLst>
        </pc:spChg>
        <pc:spChg chg="add del mod">
          <ac:chgData name="Mohammad, Noor Mohammad" userId="7b5e9d84-38d8-4944-9b8e-6fc421feccb7" providerId="ADAL" clId="{D5CB1DEB-EEAA-415B-92D0-0A5244379277}" dt="2023-12-08T20:25:03.453" v="1128"/>
          <ac:spMkLst>
            <pc:docMk/>
            <pc:sldMk cId="4204783969" sldId="276"/>
            <ac:spMk id="126" creationId="{7D4EACCE-467C-C77E-D3C2-C5528F6D0649}"/>
          </ac:spMkLst>
        </pc:spChg>
        <pc:spChg chg="add del mod">
          <ac:chgData name="Mohammad, Noor Mohammad" userId="7b5e9d84-38d8-4944-9b8e-6fc421feccb7" providerId="ADAL" clId="{D5CB1DEB-EEAA-415B-92D0-0A5244379277}" dt="2023-12-08T20:25:03.453" v="1128"/>
          <ac:spMkLst>
            <pc:docMk/>
            <pc:sldMk cId="4204783969" sldId="276"/>
            <ac:spMk id="128" creationId="{6A36276F-FFB0-E5D8-F58F-F9092F48EF91}"/>
          </ac:spMkLst>
        </pc:spChg>
        <pc:spChg chg="add del mod">
          <ac:chgData name="Mohammad, Noor Mohammad" userId="7b5e9d84-38d8-4944-9b8e-6fc421feccb7" providerId="ADAL" clId="{D5CB1DEB-EEAA-415B-92D0-0A5244379277}" dt="2023-12-08T20:25:03.453" v="1128"/>
          <ac:spMkLst>
            <pc:docMk/>
            <pc:sldMk cId="4204783969" sldId="276"/>
            <ac:spMk id="129" creationId="{369DCA47-D830-CC31-74DF-EA4B7FD3B22D}"/>
          </ac:spMkLst>
        </pc:spChg>
        <pc:spChg chg="add del mod">
          <ac:chgData name="Mohammad, Noor Mohammad" userId="7b5e9d84-38d8-4944-9b8e-6fc421feccb7" providerId="ADAL" clId="{D5CB1DEB-EEAA-415B-92D0-0A5244379277}" dt="2023-12-08T20:25:03.453" v="1128"/>
          <ac:spMkLst>
            <pc:docMk/>
            <pc:sldMk cId="4204783969" sldId="276"/>
            <ac:spMk id="132" creationId="{3C495FFB-1051-4374-FE35-8DEC6109CDEC}"/>
          </ac:spMkLst>
        </pc:spChg>
        <pc:spChg chg="add del mod">
          <ac:chgData name="Mohammad, Noor Mohammad" userId="7b5e9d84-38d8-4944-9b8e-6fc421feccb7" providerId="ADAL" clId="{D5CB1DEB-EEAA-415B-92D0-0A5244379277}" dt="2023-12-08T20:25:03.453" v="1128"/>
          <ac:spMkLst>
            <pc:docMk/>
            <pc:sldMk cId="4204783969" sldId="276"/>
            <ac:spMk id="134" creationId="{10C17C60-26A5-9C3E-45CF-6B3F7C0A97D1}"/>
          </ac:spMkLst>
        </pc:spChg>
        <pc:spChg chg="add del mod">
          <ac:chgData name="Mohammad, Noor Mohammad" userId="7b5e9d84-38d8-4944-9b8e-6fc421feccb7" providerId="ADAL" clId="{D5CB1DEB-EEAA-415B-92D0-0A5244379277}" dt="2023-12-08T20:25:03.453" v="1128"/>
          <ac:spMkLst>
            <pc:docMk/>
            <pc:sldMk cId="4204783969" sldId="276"/>
            <ac:spMk id="136" creationId="{324E3FF2-7D95-27D6-18AC-9E86D4247A7F}"/>
          </ac:spMkLst>
        </pc:spChg>
        <pc:spChg chg="add del mod">
          <ac:chgData name="Mohammad, Noor Mohammad" userId="7b5e9d84-38d8-4944-9b8e-6fc421feccb7" providerId="ADAL" clId="{D5CB1DEB-EEAA-415B-92D0-0A5244379277}" dt="2023-12-08T20:25:03.453" v="1128"/>
          <ac:spMkLst>
            <pc:docMk/>
            <pc:sldMk cId="4204783969" sldId="276"/>
            <ac:spMk id="137" creationId="{3EA07741-AB6C-DDF5-D8CD-01D6FBCC67CD}"/>
          </ac:spMkLst>
        </pc:spChg>
        <pc:spChg chg="add del mod">
          <ac:chgData name="Mohammad, Noor Mohammad" userId="7b5e9d84-38d8-4944-9b8e-6fc421feccb7" providerId="ADAL" clId="{D5CB1DEB-EEAA-415B-92D0-0A5244379277}" dt="2023-12-08T20:25:03.453" v="1128"/>
          <ac:spMkLst>
            <pc:docMk/>
            <pc:sldMk cId="4204783969" sldId="276"/>
            <ac:spMk id="138" creationId="{C23112EA-6BF1-837A-D160-905C695951FA}"/>
          </ac:spMkLst>
        </pc:spChg>
        <pc:spChg chg="add del mod">
          <ac:chgData name="Mohammad, Noor Mohammad" userId="7b5e9d84-38d8-4944-9b8e-6fc421feccb7" providerId="ADAL" clId="{D5CB1DEB-EEAA-415B-92D0-0A5244379277}" dt="2023-12-08T20:25:03.453" v="1128"/>
          <ac:spMkLst>
            <pc:docMk/>
            <pc:sldMk cId="4204783969" sldId="276"/>
            <ac:spMk id="139" creationId="{868CEE17-3B39-CB16-AEAE-564F52AF57B1}"/>
          </ac:spMkLst>
        </pc:spChg>
        <pc:spChg chg="add del mod">
          <ac:chgData name="Mohammad, Noor Mohammad" userId="7b5e9d84-38d8-4944-9b8e-6fc421feccb7" providerId="ADAL" clId="{D5CB1DEB-EEAA-415B-92D0-0A5244379277}" dt="2023-12-08T20:25:03.453" v="1128"/>
          <ac:spMkLst>
            <pc:docMk/>
            <pc:sldMk cId="4204783969" sldId="276"/>
            <ac:spMk id="140" creationId="{BE9962D5-8138-D6DD-9853-FD75D2ABE61F}"/>
          </ac:spMkLst>
        </pc:spChg>
        <pc:spChg chg="add del mod">
          <ac:chgData name="Mohammad, Noor Mohammad" userId="7b5e9d84-38d8-4944-9b8e-6fc421feccb7" providerId="ADAL" clId="{D5CB1DEB-EEAA-415B-92D0-0A5244379277}" dt="2023-12-08T20:25:03.453" v="1128"/>
          <ac:spMkLst>
            <pc:docMk/>
            <pc:sldMk cId="4204783969" sldId="276"/>
            <ac:spMk id="141" creationId="{A1F293F2-B703-E8B1-2B33-81ABD43B16BE}"/>
          </ac:spMkLst>
        </pc:spChg>
        <pc:spChg chg="add del mod">
          <ac:chgData name="Mohammad, Noor Mohammad" userId="7b5e9d84-38d8-4944-9b8e-6fc421feccb7" providerId="ADAL" clId="{D5CB1DEB-EEAA-415B-92D0-0A5244379277}" dt="2023-12-08T20:25:03.453" v="1128"/>
          <ac:spMkLst>
            <pc:docMk/>
            <pc:sldMk cId="4204783969" sldId="276"/>
            <ac:spMk id="142" creationId="{84FD675C-293D-1689-5AB9-1C42AC9CBC4A}"/>
          </ac:spMkLst>
        </pc:spChg>
        <pc:spChg chg="add del mod">
          <ac:chgData name="Mohammad, Noor Mohammad" userId="7b5e9d84-38d8-4944-9b8e-6fc421feccb7" providerId="ADAL" clId="{D5CB1DEB-EEAA-415B-92D0-0A5244379277}" dt="2023-12-08T20:25:03.453" v="1128"/>
          <ac:spMkLst>
            <pc:docMk/>
            <pc:sldMk cId="4204783969" sldId="276"/>
            <ac:spMk id="144" creationId="{8B477997-2713-F931-4F39-53A5B3ABECD0}"/>
          </ac:spMkLst>
        </pc:spChg>
        <pc:spChg chg="add del mod">
          <ac:chgData name="Mohammad, Noor Mohammad" userId="7b5e9d84-38d8-4944-9b8e-6fc421feccb7" providerId="ADAL" clId="{D5CB1DEB-EEAA-415B-92D0-0A5244379277}" dt="2023-12-08T20:25:03.453" v="1128"/>
          <ac:spMkLst>
            <pc:docMk/>
            <pc:sldMk cId="4204783969" sldId="276"/>
            <ac:spMk id="146" creationId="{8FEBA073-E679-DFE7-E290-2639EA82D730}"/>
          </ac:spMkLst>
        </pc:spChg>
        <pc:spChg chg="add del mod">
          <ac:chgData name="Mohammad, Noor Mohammad" userId="7b5e9d84-38d8-4944-9b8e-6fc421feccb7" providerId="ADAL" clId="{D5CB1DEB-EEAA-415B-92D0-0A5244379277}" dt="2023-12-08T20:25:03.453" v="1128"/>
          <ac:spMkLst>
            <pc:docMk/>
            <pc:sldMk cId="4204783969" sldId="276"/>
            <ac:spMk id="147" creationId="{55293AD3-74ED-FD07-22BE-2590C296F46E}"/>
          </ac:spMkLst>
        </pc:spChg>
        <pc:spChg chg="add del mod">
          <ac:chgData name="Mohammad, Noor Mohammad" userId="7b5e9d84-38d8-4944-9b8e-6fc421feccb7" providerId="ADAL" clId="{D5CB1DEB-EEAA-415B-92D0-0A5244379277}" dt="2023-12-08T20:25:03.453" v="1128"/>
          <ac:spMkLst>
            <pc:docMk/>
            <pc:sldMk cId="4204783969" sldId="276"/>
            <ac:spMk id="148" creationId="{3CBA6383-D9E5-F86D-5A0A-48CAEEBB9BAA}"/>
          </ac:spMkLst>
        </pc:spChg>
        <pc:spChg chg="add del mod">
          <ac:chgData name="Mohammad, Noor Mohammad" userId="7b5e9d84-38d8-4944-9b8e-6fc421feccb7" providerId="ADAL" clId="{D5CB1DEB-EEAA-415B-92D0-0A5244379277}" dt="2023-12-08T20:25:03.453" v="1128"/>
          <ac:spMkLst>
            <pc:docMk/>
            <pc:sldMk cId="4204783969" sldId="276"/>
            <ac:spMk id="149" creationId="{9C95AEAB-D27C-544E-0C63-D4B0ADE504A4}"/>
          </ac:spMkLst>
        </pc:spChg>
        <pc:spChg chg="add del mod">
          <ac:chgData name="Mohammad, Noor Mohammad" userId="7b5e9d84-38d8-4944-9b8e-6fc421feccb7" providerId="ADAL" clId="{D5CB1DEB-EEAA-415B-92D0-0A5244379277}" dt="2023-12-08T20:25:03.453" v="1128"/>
          <ac:spMkLst>
            <pc:docMk/>
            <pc:sldMk cId="4204783969" sldId="276"/>
            <ac:spMk id="153" creationId="{0639658F-DB96-4446-0D96-50A8FDD0F662}"/>
          </ac:spMkLst>
        </pc:spChg>
        <pc:spChg chg="add del mod">
          <ac:chgData name="Mohammad, Noor Mohammad" userId="7b5e9d84-38d8-4944-9b8e-6fc421feccb7" providerId="ADAL" clId="{D5CB1DEB-EEAA-415B-92D0-0A5244379277}" dt="2023-12-08T20:25:03.453" v="1128"/>
          <ac:spMkLst>
            <pc:docMk/>
            <pc:sldMk cId="4204783969" sldId="276"/>
            <ac:spMk id="154" creationId="{751AA9D6-363E-606A-E7DF-6E79DA63AA05}"/>
          </ac:spMkLst>
        </pc:spChg>
        <pc:spChg chg="add del mod">
          <ac:chgData name="Mohammad, Noor Mohammad" userId="7b5e9d84-38d8-4944-9b8e-6fc421feccb7" providerId="ADAL" clId="{D5CB1DEB-EEAA-415B-92D0-0A5244379277}" dt="2023-12-08T20:25:03.453" v="1128"/>
          <ac:spMkLst>
            <pc:docMk/>
            <pc:sldMk cId="4204783969" sldId="276"/>
            <ac:spMk id="155" creationId="{07D8D743-B551-EB55-8F41-CE3EEEB39619}"/>
          </ac:spMkLst>
        </pc:spChg>
        <pc:spChg chg="add del mod">
          <ac:chgData name="Mohammad, Noor Mohammad" userId="7b5e9d84-38d8-4944-9b8e-6fc421feccb7" providerId="ADAL" clId="{D5CB1DEB-EEAA-415B-92D0-0A5244379277}" dt="2023-12-08T20:25:03.453" v="1128"/>
          <ac:spMkLst>
            <pc:docMk/>
            <pc:sldMk cId="4204783969" sldId="276"/>
            <ac:spMk id="159" creationId="{5FBB05E5-5806-2C4E-4A26-6BDCAE5CA5D2}"/>
          </ac:spMkLst>
        </pc:spChg>
        <pc:spChg chg="add del mod">
          <ac:chgData name="Mohammad, Noor Mohammad" userId="7b5e9d84-38d8-4944-9b8e-6fc421feccb7" providerId="ADAL" clId="{D5CB1DEB-EEAA-415B-92D0-0A5244379277}" dt="2023-12-08T20:25:03.453" v="1128"/>
          <ac:spMkLst>
            <pc:docMk/>
            <pc:sldMk cId="4204783969" sldId="276"/>
            <ac:spMk id="163" creationId="{15D7F87F-A880-B16F-4A76-E40FEB53C72F}"/>
          </ac:spMkLst>
        </pc:spChg>
        <pc:spChg chg="add del mod">
          <ac:chgData name="Mohammad, Noor Mohammad" userId="7b5e9d84-38d8-4944-9b8e-6fc421feccb7" providerId="ADAL" clId="{D5CB1DEB-EEAA-415B-92D0-0A5244379277}" dt="2023-12-08T20:25:03.453" v="1128"/>
          <ac:spMkLst>
            <pc:docMk/>
            <pc:sldMk cId="4204783969" sldId="276"/>
            <ac:spMk id="164" creationId="{B8AA8E39-DBC8-9E71-47E6-76160567FFBF}"/>
          </ac:spMkLst>
        </pc:spChg>
        <pc:spChg chg="add del mod">
          <ac:chgData name="Mohammad, Noor Mohammad" userId="7b5e9d84-38d8-4944-9b8e-6fc421feccb7" providerId="ADAL" clId="{D5CB1DEB-EEAA-415B-92D0-0A5244379277}" dt="2023-12-08T20:25:03.453" v="1128"/>
          <ac:spMkLst>
            <pc:docMk/>
            <pc:sldMk cId="4204783969" sldId="276"/>
            <ac:spMk id="168" creationId="{3FC765DE-1B82-0495-A1C8-AA0D27CBA51C}"/>
          </ac:spMkLst>
        </pc:spChg>
        <pc:spChg chg="add del mod">
          <ac:chgData name="Mohammad, Noor Mohammad" userId="7b5e9d84-38d8-4944-9b8e-6fc421feccb7" providerId="ADAL" clId="{D5CB1DEB-EEAA-415B-92D0-0A5244379277}" dt="2023-12-08T20:25:03.453" v="1128"/>
          <ac:spMkLst>
            <pc:docMk/>
            <pc:sldMk cId="4204783969" sldId="276"/>
            <ac:spMk id="178" creationId="{9D689F3E-5EE8-50B9-264E-4D9903760238}"/>
          </ac:spMkLst>
        </pc:spChg>
        <pc:spChg chg="add del mod">
          <ac:chgData name="Mohammad, Noor Mohammad" userId="7b5e9d84-38d8-4944-9b8e-6fc421feccb7" providerId="ADAL" clId="{D5CB1DEB-EEAA-415B-92D0-0A5244379277}" dt="2023-12-08T20:25:03.453" v="1128"/>
          <ac:spMkLst>
            <pc:docMk/>
            <pc:sldMk cId="4204783969" sldId="276"/>
            <ac:spMk id="183" creationId="{F87132F3-EC05-7B7A-5908-AB8D40A57CB3}"/>
          </ac:spMkLst>
        </pc:spChg>
        <pc:spChg chg="add del mod">
          <ac:chgData name="Mohammad, Noor Mohammad" userId="7b5e9d84-38d8-4944-9b8e-6fc421feccb7" providerId="ADAL" clId="{D5CB1DEB-EEAA-415B-92D0-0A5244379277}" dt="2023-12-08T20:25:03.453" v="1128"/>
          <ac:spMkLst>
            <pc:docMk/>
            <pc:sldMk cId="4204783969" sldId="276"/>
            <ac:spMk id="184" creationId="{E2ADD295-64B1-19B1-D0E7-E3779BFF0A88}"/>
          </ac:spMkLst>
        </pc:spChg>
        <pc:spChg chg="add del mod">
          <ac:chgData name="Mohammad, Noor Mohammad" userId="7b5e9d84-38d8-4944-9b8e-6fc421feccb7" providerId="ADAL" clId="{D5CB1DEB-EEAA-415B-92D0-0A5244379277}" dt="2023-12-08T20:25:03.453" v="1128"/>
          <ac:spMkLst>
            <pc:docMk/>
            <pc:sldMk cId="4204783969" sldId="276"/>
            <ac:spMk id="185" creationId="{FAD422FC-FAC9-708E-CE18-D5D88847558C}"/>
          </ac:spMkLst>
        </pc:spChg>
        <pc:spChg chg="add del mod">
          <ac:chgData name="Mohammad, Noor Mohammad" userId="7b5e9d84-38d8-4944-9b8e-6fc421feccb7" providerId="ADAL" clId="{D5CB1DEB-EEAA-415B-92D0-0A5244379277}" dt="2023-12-08T20:25:03.453" v="1128"/>
          <ac:spMkLst>
            <pc:docMk/>
            <pc:sldMk cId="4204783969" sldId="276"/>
            <ac:spMk id="186" creationId="{62B5B6A5-47C6-0624-2F12-F87B524D7892}"/>
          </ac:spMkLst>
        </pc:spChg>
        <pc:spChg chg="add del mod">
          <ac:chgData name="Mohammad, Noor Mohammad" userId="7b5e9d84-38d8-4944-9b8e-6fc421feccb7" providerId="ADAL" clId="{D5CB1DEB-EEAA-415B-92D0-0A5244379277}" dt="2023-12-08T20:25:03.453" v="1128"/>
          <ac:spMkLst>
            <pc:docMk/>
            <pc:sldMk cId="4204783969" sldId="276"/>
            <ac:spMk id="187" creationId="{F9C3F169-94A8-B58E-1804-67BCA532410D}"/>
          </ac:spMkLst>
        </pc:spChg>
        <pc:spChg chg="add del mod">
          <ac:chgData name="Mohammad, Noor Mohammad" userId="7b5e9d84-38d8-4944-9b8e-6fc421feccb7" providerId="ADAL" clId="{D5CB1DEB-EEAA-415B-92D0-0A5244379277}" dt="2023-12-08T20:25:03.453" v="1128"/>
          <ac:spMkLst>
            <pc:docMk/>
            <pc:sldMk cId="4204783969" sldId="276"/>
            <ac:spMk id="188" creationId="{7DB4A6A4-6BDE-BCFF-1C47-E40AB5C241B1}"/>
          </ac:spMkLst>
        </pc:spChg>
        <pc:spChg chg="add del mod">
          <ac:chgData name="Mohammad, Noor Mohammad" userId="7b5e9d84-38d8-4944-9b8e-6fc421feccb7" providerId="ADAL" clId="{D5CB1DEB-EEAA-415B-92D0-0A5244379277}" dt="2023-12-08T20:25:03.453" v="1128"/>
          <ac:spMkLst>
            <pc:docMk/>
            <pc:sldMk cId="4204783969" sldId="276"/>
            <ac:spMk id="189" creationId="{C855DD6C-3A6A-A13A-2D15-DBDDB083B482}"/>
          </ac:spMkLst>
        </pc:spChg>
        <pc:spChg chg="add del mod">
          <ac:chgData name="Mohammad, Noor Mohammad" userId="7b5e9d84-38d8-4944-9b8e-6fc421feccb7" providerId="ADAL" clId="{D5CB1DEB-EEAA-415B-92D0-0A5244379277}" dt="2023-12-08T20:25:03.453" v="1128"/>
          <ac:spMkLst>
            <pc:docMk/>
            <pc:sldMk cId="4204783969" sldId="276"/>
            <ac:spMk id="190" creationId="{5042D2A5-71E5-BA7C-A5ED-F813D8140885}"/>
          </ac:spMkLst>
        </pc:spChg>
        <pc:spChg chg="add del mod">
          <ac:chgData name="Mohammad, Noor Mohammad" userId="7b5e9d84-38d8-4944-9b8e-6fc421feccb7" providerId="ADAL" clId="{D5CB1DEB-EEAA-415B-92D0-0A5244379277}" dt="2023-12-08T20:25:03.453" v="1128"/>
          <ac:spMkLst>
            <pc:docMk/>
            <pc:sldMk cId="4204783969" sldId="276"/>
            <ac:spMk id="191" creationId="{E0CCEDF0-CBF1-6D6B-8F47-07D37539A97A}"/>
          </ac:spMkLst>
        </pc:spChg>
        <pc:spChg chg="add del mod">
          <ac:chgData name="Mohammad, Noor Mohammad" userId="7b5e9d84-38d8-4944-9b8e-6fc421feccb7" providerId="ADAL" clId="{D5CB1DEB-EEAA-415B-92D0-0A5244379277}" dt="2023-12-08T20:25:03.453" v="1128"/>
          <ac:spMkLst>
            <pc:docMk/>
            <pc:sldMk cId="4204783969" sldId="276"/>
            <ac:spMk id="208" creationId="{2CDEB64A-A06F-CA8A-FBD7-A38C4F53F7C3}"/>
          </ac:spMkLst>
        </pc:spChg>
        <pc:spChg chg="add del mod">
          <ac:chgData name="Mohammad, Noor Mohammad" userId="7b5e9d84-38d8-4944-9b8e-6fc421feccb7" providerId="ADAL" clId="{D5CB1DEB-EEAA-415B-92D0-0A5244379277}" dt="2023-12-08T20:25:03.453" v="1128"/>
          <ac:spMkLst>
            <pc:docMk/>
            <pc:sldMk cId="4204783969" sldId="276"/>
            <ac:spMk id="209" creationId="{0466323C-7C1E-1D32-D935-DAD6194FE5FB}"/>
          </ac:spMkLst>
        </pc:spChg>
        <pc:spChg chg="add del mod">
          <ac:chgData name="Mohammad, Noor Mohammad" userId="7b5e9d84-38d8-4944-9b8e-6fc421feccb7" providerId="ADAL" clId="{D5CB1DEB-EEAA-415B-92D0-0A5244379277}" dt="2023-12-08T20:25:03.453" v="1128"/>
          <ac:spMkLst>
            <pc:docMk/>
            <pc:sldMk cId="4204783969" sldId="276"/>
            <ac:spMk id="210" creationId="{B56748E9-2C79-A8FA-00D7-C8ADC5AB6D4B}"/>
          </ac:spMkLst>
        </pc:spChg>
        <pc:spChg chg="add del mod">
          <ac:chgData name="Mohammad, Noor Mohammad" userId="7b5e9d84-38d8-4944-9b8e-6fc421feccb7" providerId="ADAL" clId="{D5CB1DEB-EEAA-415B-92D0-0A5244379277}" dt="2023-12-08T20:25:03.453" v="1128"/>
          <ac:spMkLst>
            <pc:docMk/>
            <pc:sldMk cId="4204783969" sldId="276"/>
            <ac:spMk id="211" creationId="{C9B47702-1F63-61DD-D24B-4C1DFD10B9E9}"/>
          </ac:spMkLst>
        </pc:spChg>
        <pc:spChg chg="add del mod">
          <ac:chgData name="Mohammad, Noor Mohammad" userId="7b5e9d84-38d8-4944-9b8e-6fc421feccb7" providerId="ADAL" clId="{D5CB1DEB-EEAA-415B-92D0-0A5244379277}" dt="2023-12-08T20:25:03.453" v="1128"/>
          <ac:spMkLst>
            <pc:docMk/>
            <pc:sldMk cId="4204783969" sldId="276"/>
            <ac:spMk id="212" creationId="{B74DDDF6-0409-19F3-E03F-4374BF6DCAE7}"/>
          </ac:spMkLst>
        </pc:spChg>
        <pc:spChg chg="mod topLvl">
          <ac:chgData name="Mohammad, Noor Mohammad" userId="7b5e9d84-38d8-4944-9b8e-6fc421feccb7" providerId="ADAL" clId="{D5CB1DEB-EEAA-415B-92D0-0A5244379277}" dt="2023-12-08T20:29:40.889" v="1195" actId="165"/>
          <ac:spMkLst>
            <pc:docMk/>
            <pc:sldMk cId="4204783969" sldId="276"/>
            <ac:spMk id="218" creationId="{6D44C46A-A832-3392-4D33-0F0204CAC742}"/>
          </ac:spMkLst>
        </pc:spChg>
        <pc:spChg chg="mod topLvl">
          <ac:chgData name="Mohammad, Noor Mohammad" userId="7b5e9d84-38d8-4944-9b8e-6fc421feccb7" providerId="ADAL" clId="{D5CB1DEB-EEAA-415B-92D0-0A5244379277}" dt="2023-12-08T20:29:45.747" v="1196" actId="165"/>
          <ac:spMkLst>
            <pc:docMk/>
            <pc:sldMk cId="4204783969" sldId="276"/>
            <ac:spMk id="222" creationId="{0CFC2BCD-0346-C4EA-BF90-9F2FDF556BE5}"/>
          </ac:spMkLst>
        </pc:spChg>
        <pc:spChg chg="mod topLvl">
          <ac:chgData name="Mohammad, Noor Mohammad" userId="7b5e9d84-38d8-4944-9b8e-6fc421feccb7" providerId="ADAL" clId="{D5CB1DEB-EEAA-415B-92D0-0A5244379277}" dt="2023-12-08T20:29:45.747" v="1196" actId="165"/>
          <ac:spMkLst>
            <pc:docMk/>
            <pc:sldMk cId="4204783969" sldId="276"/>
            <ac:spMk id="224" creationId="{1BA79A6F-124E-C2CC-B1D1-C0DF1A4723FA}"/>
          </ac:spMkLst>
        </pc:spChg>
        <pc:spChg chg="mod topLvl">
          <ac:chgData name="Mohammad, Noor Mohammad" userId="7b5e9d84-38d8-4944-9b8e-6fc421feccb7" providerId="ADAL" clId="{D5CB1DEB-EEAA-415B-92D0-0A5244379277}" dt="2023-12-08T20:29:45.747" v="1196" actId="165"/>
          <ac:spMkLst>
            <pc:docMk/>
            <pc:sldMk cId="4204783969" sldId="276"/>
            <ac:spMk id="225" creationId="{8D2EE68E-7029-8739-0CC2-3D30A1504323}"/>
          </ac:spMkLst>
        </pc:spChg>
        <pc:spChg chg="mod topLvl">
          <ac:chgData name="Mohammad, Noor Mohammad" userId="7b5e9d84-38d8-4944-9b8e-6fc421feccb7" providerId="ADAL" clId="{D5CB1DEB-EEAA-415B-92D0-0A5244379277}" dt="2023-12-08T20:29:45.747" v="1196" actId="165"/>
          <ac:spMkLst>
            <pc:docMk/>
            <pc:sldMk cId="4204783969" sldId="276"/>
            <ac:spMk id="226" creationId="{0759B9FF-5A35-1787-17D1-41EC0DA0B0BD}"/>
          </ac:spMkLst>
        </pc:spChg>
        <pc:spChg chg="mod topLvl">
          <ac:chgData name="Mohammad, Noor Mohammad" userId="7b5e9d84-38d8-4944-9b8e-6fc421feccb7" providerId="ADAL" clId="{D5CB1DEB-EEAA-415B-92D0-0A5244379277}" dt="2023-12-08T20:29:45.747" v="1196" actId="165"/>
          <ac:spMkLst>
            <pc:docMk/>
            <pc:sldMk cId="4204783969" sldId="276"/>
            <ac:spMk id="230" creationId="{2556F4E8-163A-5B03-1DF7-B612D305CA53}"/>
          </ac:spMkLst>
        </pc:spChg>
        <pc:spChg chg="mod topLvl">
          <ac:chgData name="Mohammad, Noor Mohammad" userId="7b5e9d84-38d8-4944-9b8e-6fc421feccb7" providerId="ADAL" clId="{D5CB1DEB-EEAA-415B-92D0-0A5244379277}" dt="2023-12-08T20:29:45.747" v="1196" actId="165"/>
          <ac:spMkLst>
            <pc:docMk/>
            <pc:sldMk cId="4204783969" sldId="276"/>
            <ac:spMk id="231" creationId="{715D202B-BB1C-15A4-EA6C-DEB78BCAC3E7}"/>
          </ac:spMkLst>
        </pc:spChg>
        <pc:spChg chg="mod topLvl">
          <ac:chgData name="Mohammad, Noor Mohammad" userId="7b5e9d84-38d8-4944-9b8e-6fc421feccb7" providerId="ADAL" clId="{D5CB1DEB-EEAA-415B-92D0-0A5244379277}" dt="2023-12-08T20:29:45.747" v="1196" actId="165"/>
          <ac:spMkLst>
            <pc:docMk/>
            <pc:sldMk cId="4204783969" sldId="276"/>
            <ac:spMk id="237" creationId="{090924B5-3A5B-9E45-93F6-CDBD942BA309}"/>
          </ac:spMkLst>
        </pc:spChg>
        <pc:spChg chg="mod topLvl">
          <ac:chgData name="Mohammad, Noor Mohammad" userId="7b5e9d84-38d8-4944-9b8e-6fc421feccb7" providerId="ADAL" clId="{D5CB1DEB-EEAA-415B-92D0-0A5244379277}" dt="2023-12-08T20:29:45.747" v="1196" actId="165"/>
          <ac:spMkLst>
            <pc:docMk/>
            <pc:sldMk cId="4204783969" sldId="276"/>
            <ac:spMk id="238" creationId="{98A0C556-4E5A-82B6-F866-FA7CC74B8DDF}"/>
          </ac:spMkLst>
        </pc:spChg>
        <pc:spChg chg="mod topLvl">
          <ac:chgData name="Mohammad, Noor Mohammad" userId="7b5e9d84-38d8-4944-9b8e-6fc421feccb7" providerId="ADAL" clId="{D5CB1DEB-EEAA-415B-92D0-0A5244379277}" dt="2023-12-08T20:29:45.747" v="1196" actId="165"/>
          <ac:spMkLst>
            <pc:docMk/>
            <pc:sldMk cId="4204783969" sldId="276"/>
            <ac:spMk id="240" creationId="{9C32DBDB-8DD5-22A6-FCF0-0711E686D1D4}"/>
          </ac:spMkLst>
        </pc:spChg>
        <pc:spChg chg="mod topLvl">
          <ac:chgData name="Mohammad, Noor Mohammad" userId="7b5e9d84-38d8-4944-9b8e-6fc421feccb7" providerId="ADAL" clId="{D5CB1DEB-EEAA-415B-92D0-0A5244379277}" dt="2023-12-08T20:29:45.747" v="1196" actId="165"/>
          <ac:spMkLst>
            <pc:docMk/>
            <pc:sldMk cId="4204783969" sldId="276"/>
            <ac:spMk id="241" creationId="{FCD7A55F-5113-CD7C-C52B-0767744DA37F}"/>
          </ac:spMkLst>
        </pc:spChg>
        <pc:spChg chg="mod topLvl">
          <ac:chgData name="Mohammad, Noor Mohammad" userId="7b5e9d84-38d8-4944-9b8e-6fc421feccb7" providerId="ADAL" clId="{D5CB1DEB-EEAA-415B-92D0-0A5244379277}" dt="2023-12-08T20:29:45.747" v="1196" actId="165"/>
          <ac:spMkLst>
            <pc:docMk/>
            <pc:sldMk cId="4204783969" sldId="276"/>
            <ac:spMk id="244" creationId="{237705B1-C9BA-C684-3EA6-6173E9BD99BF}"/>
          </ac:spMkLst>
        </pc:spChg>
        <pc:spChg chg="mod topLvl">
          <ac:chgData name="Mohammad, Noor Mohammad" userId="7b5e9d84-38d8-4944-9b8e-6fc421feccb7" providerId="ADAL" clId="{D5CB1DEB-EEAA-415B-92D0-0A5244379277}" dt="2023-12-08T20:29:45.747" v="1196" actId="165"/>
          <ac:spMkLst>
            <pc:docMk/>
            <pc:sldMk cId="4204783969" sldId="276"/>
            <ac:spMk id="246" creationId="{8A15FF7B-F483-2232-EF66-93EB5134364F}"/>
          </ac:spMkLst>
        </pc:spChg>
        <pc:spChg chg="mod topLvl">
          <ac:chgData name="Mohammad, Noor Mohammad" userId="7b5e9d84-38d8-4944-9b8e-6fc421feccb7" providerId="ADAL" clId="{D5CB1DEB-EEAA-415B-92D0-0A5244379277}" dt="2023-12-08T20:29:45.747" v="1196" actId="165"/>
          <ac:spMkLst>
            <pc:docMk/>
            <pc:sldMk cId="4204783969" sldId="276"/>
            <ac:spMk id="248" creationId="{90F9D89E-AB0E-8E05-66E1-CA2F7EF8F987}"/>
          </ac:spMkLst>
        </pc:spChg>
        <pc:spChg chg="mod topLvl">
          <ac:chgData name="Mohammad, Noor Mohammad" userId="7b5e9d84-38d8-4944-9b8e-6fc421feccb7" providerId="ADAL" clId="{D5CB1DEB-EEAA-415B-92D0-0A5244379277}" dt="2023-12-08T20:29:45.747" v="1196" actId="165"/>
          <ac:spMkLst>
            <pc:docMk/>
            <pc:sldMk cId="4204783969" sldId="276"/>
            <ac:spMk id="249" creationId="{D8FB84C0-54FF-D0EC-4D66-829AE4A66656}"/>
          </ac:spMkLst>
        </pc:spChg>
        <pc:spChg chg="mod topLvl">
          <ac:chgData name="Mohammad, Noor Mohammad" userId="7b5e9d84-38d8-4944-9b8e-6fc421feccb7" providerId="ADAL" clId="{D5CB1DEB-EEAA-415B-92D0-0A5244379277}" dt="2023-12-08T20:29:45.747" v="1196" actId="165"/>
          <ac:spMkLst>
            <pc:docMk/>
            <pc:sldMk cId="4204783969" sldId="276"/>
            <ac:spMk id="250" creationId="{6F87F471-0B7C-2474-0F2B-31D31C028B8A}"/>
          </ac:spMkLst>
        </pc:spChg>
        <pc:spChg chg="mod topLvl">
          <ac:chgData name="Mohammad, Noor Mohammad" userId="7b5e9d84-38d8-4944-9b8e-6fc421feccb7" providerId="ADAL" clId="{D5CB1DEB-EEAA-415B-92D0-0A5244379277}" dt="2023-12-08T20:29:45.747" v="1196" actId="165"/>
          <ac:spMkLst>
            <pc:docMk/>
            <pc:sldMk cId="4204783969" sldId="276"/>
            <ac:spMk id="251" creationId="{C58C6FBA-C565-FCFE-253C-4E9F92D2B6B5}"/>
          </ac:spMkLst>
        </pc:spChg>
        <pc:spChg chg="mod topLvl">
          <ac:chgData name="Mohammad, Noor Mohammad" userId="7b5e9d84-38d8-4944-9b8e-6fc421feccb7" providerId="ADAL" clId="{D5CB1DEB-EEAA-415B-92D0-0A5244379277}" dt="2023-12-08T20:29:45.747" v="1196" actId="165"/>
          <ac:spMkLst>
            <pc:docMk/>
            <pc:sldMk cId="4204783969" sldId="276"/>
            <ac:spMk id="252" creationId="{42BA7911-51B8-0555-E6D1-B9B51E62BCA3}"/>
          </ac:spMkLst>
        </pc:spChg>
        <pc:spChg chg="mod topLvl">
          <ac:chgData name="Mohammad, Noor Mohammad" userId="7b5e9d84-38d8-4944-9b8e-6fc421feccb7" providerId="ADAL" clId="{D5CB1DEB-EEAA-415B-92D0-0A5244379277}" dt="2023-12-08T20:29:45.747" v="1196" actId="165"/>
          <ac:spMkLst>
            <pc:docMk/>
            <pc:sldMk cId="4204783969" sldId="276"/>
            <ac:spMk id="253" creationId="{9C79690F-1CF5-4969-489B-CF619183830C}"/>
          </ac:spMkLst>
        </pc:spChg>
        <pc:spChg chg="mod topLvl">
          <ac:chgData name="Mohammad, Noor Mohammad" userId="7b5e9d84-38d8-4944-9b8e-6fc421feccb7" providerId="ADAL" clId="{D5CB1DEB-EEAA-415B-92D0-0A5244379277}" dt="2023-12-08T20:29:45.747" v="1196" actId="165"/>
          <ac:spMkLst>
            <pc:docMk/>
            <pc:sldMk cId="4204783969" sldId="276"/>
            <ac:spMk id="254" creationId="{93CC075A-8D3A-D78E-38EC-ACF95462F517}"/>
          </ac:spMkLst>
        </pc:spChg>
        <pc:spChg chg="mod topLvl">
          <ac:chgData name="Mohammad, Noor Mohammad" userId="7b5e9d84-38d8-4944-9b8e-6fc421feccb7" providerId="ADAL" clId="{D5CB1DEB-EEAA-415B-92D0-0A5244379277}" dt="2023-12-08T20:29:45.747" v="1196" actId="165"/>
          <ac:spMkLst>
            <pc:docMk/>
            <pc:sldMk cId="4204783969" sldId="276"/>
            <ac:spMk id="256" creationId="{C43AC617-5ED8-A65E-6050-D3C7C2668F1B}"/>
          </ac:spMkLst>
        </pc:spChg>
        <pc:spChg chg="mod topLvl">
          <ac:chgData name="Mohammad, Noor Mohammad" userId="7b5e9d84-38d8-4944-9b8e-6fc421feccb7" providerId="ADAL" clId="{D5CB1DEB-EEAA-415B-92D0-0A5244379277}" dt="2023-12-08T20:29:45.747" v="1196" actId="165"/>
          <ac:spMkLst>
            <pc:docMk/>
            <pc:sldMk cId="4204783969" sldId="276"/>
            <ac:spMk id="258" creationId="{CC8878E5-B52B-C126-67D0-780C0530C4C2}"/>
          </ac:spMkLst>
        </pc:spChg>
        <pc:spChg chg="mod topLvl">
          <ac:chgData name="Mohammad, Noor Mohammad" userId="7b5e9d84-38d8-4944-9b8e-6fc421feccb7" providerId="ADAL" clId="{D5CB1DEB-EEAA-415B-92D0-0A5244379277}" dt="2023-12-08T20:29:45.747" v="1196" actId="165"/>
          <ac:spMkLst>
            <pc:docMk/>
            <pc:sldMk cId="4204783969" sldId="276"/>
            <ac:spMk id="259" creationId="{3EF5BFA5-AAD7-4217-4134-8E60AF622636}"/>
          </ac:spMkLst>
        </pc:spChg>
        <pc:spChg chg="mod topLvl">
          <ac:chgData name="Mohammad, Noor Mohammad" userId="7b5e9d84-38d8-4944-9b8e-6fc421feccb7" providerId="ADAL" clId="{D5CB1DEB-EEAA-415B-92D0-0A5244379277}" dt="2023-12-08T20:29:45.747" v="1196" actId="165"/>
          <ac:spMkLst>
            <pc:docMk/>
            <pc:sldMk cId="4204783969" sldId="276"/>
            <ac:spMk id="260" creationId="{1A29B57D-EAFF-F8AD-D0B2-2B7344EC67BE}"/>
          </ac:spMkLst>
        </pc:spChg>
        <pc:spChg chg="mod topLvl">
          <ac:chgData name="Mohammad, Noor Mohammad" userId="7b5e9d84-38d8-4944-9b8e-6fc421feccb7" providerId="ADAL" clId="{D5CB1DEB-EEAA-415B-92D0-0A5244379277}" dt="2023-12-08T20:29:45.747" v="1196" actId="165"/>
          <ac:spMkLst>
            <pc:docMk/>
            <pc:sldMk cId="4204783969" sldId="276"/>
            <ac:spMk id="261" creationId="{AB92AB6C-410B-2712-731F-499C4668C864}"/>
          </ac:spMkLst>
        </pc:spChg>
        <pc:spChg chg="mod topLvl">
          <ac:chgData name="Mohammad, Noor Mohammad" userId="7b5e9d84-38d8-4944-9b8e-6fc421feccb7" providerId="ADAL" clId="{D5CB1DEB-EEAA-415B-92D0-0A5244379277}" dt="2023-12-08T20:29:45.747" v="1196" actId="165"/>
          <ac:spMkLst>
            <pc:docMk/>
            <pc:sldMk cId="4204783969" sldId="276"/>
            <ac:spMk id="265" creationId="{5D12CE7C-E628-50D4-5A43-838AA858DCED}"/>
          </ac:spMkLst>
        </pc:spChg>
        <pc:spChg chg="mod topLvl">
          <ac:chgData name="Mohammad, Noor Mohammad" userId="7b5e9d84-38d8-4944-9b8e-6fc421feccb7" providerId="ADAL" clId="{D5CB1DEB-EEAA-415B-92D0-0A5244379277}" dt="2023-12-08T20:29:45.747" v="1196" actId="165"/>
          <ac:spMkLst>
            <pc:docMk/>
            <pc:sldMk cId="4204783969" sldId="276"/>
            <ac:spMk id="266" creationId="{63429B8F-A020-4593-6EEA-7C2EB3F8F2B2}"/>
          </ac:spMkLst>
        </pc:spChg>
        <pc:spChg chg="mod topLvl">
          <ac:chgData name="Mohammad, Noor Mohammad" userId="7b5e9d84-38d8-4944-9b8e-6fc421feccb7" providerId="ADAL" clId="{D5CB1DEB-EEAA-415B-92D0-0A5244379277}" dt="2023-12-08T20:29:45.747" v="1196" actId="165"/>
          <ac:spMkLst>
            <pc:docMk/>
            <pc:sldMk cId="4204783969" sldId="276"/>
            <ac:spMk id="267" creationId="{0A4F6133-50AB-27AC-1782-4ED1514499F5}"/>
          </ac:spMkLst>
        </pc:spChg>
        <pc:spChg chg="mod topLvl">
          <ac:chgData name="Mohammad, Noor Mohammad" userId="7b5e9d84-38d8-4944-9b8e-6fc421feccb7" providerId="ADAL" clId="{D5CB1DEB-EEAA-415B-92D0-0A5244379277}" dt="2023-12-08T20:29:45.747" v="1196" actId="165"/>
          <ac:spMkLst>
            <pc:docMk/>
            <pc:sldMk cId="4204783969" sldId="276"/>
            <ac:spMk id="271" creationId="{1D13F5B8-BDA4-8195-5EC4-E0D3AC96FF6C}"/>
          </ac:spMkLst>
        </pc:spChg>
        <pc:spChg chg="mod topLvl">
          <ac:chgData name="Mohammad, Noor Mohammad" userId="7b5e9d84-38d8-4944-9b8e-6fc421feccb7" providerId="ADAL" clId="{D5CB1DEB-EEAA-415B-92D0-0A5244379277}" dt="2023-12-08T20:29:45.747" v="1196" actId="165"/>
          <ac:spMkLst>
            <pc:docMk/>
            <pc:sldMk cId="4204783969" sldId="276"/>
            <ac:spMk id="275" creationId="{90F144D5-755A-433D-9474-97E4A430643B}"/>
          </ac:spMkLst>
        </pc:spChg>
        <pc:spChg chg="mod topLvl">
          <ac:chgData name="Mohammad, Noor Mohammad" userId="7b5e9d84-38d8-4944-9b8e-6fc421feccb7" providerId="ADAL" clId="{D5CB1DEB-EEAA-415B-92D0-0A5244379277}" dt="2023-12-08T20:29:45.747" v="1196" actId="165"/>
          <ac:spMkLst>
            <pc:docMk/>
            <pc:sldMk cId="4204783969" sldId="276"/>
            <ac:spMk id="276" creationId="{2FA287E9-D9D0-1CB7-5DAD-F349AF6A18E5}"/>
          </ac:spMkLst>
        </pc:spChg>
        <pc:spChg chg="mod topLvl">
          <ac:chgData name="Mohammad, Noor Mohammad" userId="7b5e9d84-38d8-4944-9b8e-6fc421feccb7" providerId="ADAL" clId="{D5CB1DEB-EEAA-415B-92D0-0A5244379277}" dt="2023-12-08T20:29:45.747" v="1196" actId="165"/>
          <ac:spMkLst>
            <pc:docMk/>
            <pc:sldMk cId="4204783969" sldId="276"/>
            <ac:spMk id="280" creationId="{A380F4D5-AD6E-A28E-0A12-948B6ECC82A9}"/>
          </ac:spMkLst>
        </pc:spChg>
        <pc:spChg chg="mod topLvl">
          <ac:chgData name="Mohammad, Noor Mohammad" userId="7b5e9d84-38d8-4944-9b8e-6fc421feccb7" providerId="ADAL" clId="{D5CB1DEB-EEAA-415B-92D0-0A5244379277}" dt="2023-12-08T20:29:45.747" v="1196" actId="165"/>
          <ac:spMkLst>
            <pc:docMk/>
            <pc:sldMk cId="4204783969" sldId="276"/>
            <ac:spMk id="290" creationId="{8EE9DBD5-6126-0344-86B9-7399EF5A33C6}"/>
          </ac:spMkLst>
        </pc:spChg>
        <pc:spChg chg="mod topLvl">
          <ac:chgData name="Mohammad, Noor Mohammad" userId="7b5e9d84-38d8-4944-9b8e-6fc421feccb7" providerId="ADAL" clId="{D5CB1DEB-EEAA-415B-92D0-0A5244379277}" dt="2023-12-08T20:29:45.747" v="1196" actId="165"/>
          <ac:spMkLst>
            <pc:docMk/>
            <pc:sldMk cId="4204783969" sldId="276"/>
            <ac:spMk id="295" creationId="{9C9C1BD7-1E14-FE7A-F7C0-63E2E296F8A7}"/>
          </ac:spMkLst>
        </pc:spChg>
        <pc:spChg chg="mod topLvl">
          <ac:chgData name="Mohammad, Noor Mohammad" userId="7b5e9d84-38d8-4944-9b8e-6fc421feccb7" providerId="ADAL" clId="{D5CB1DEB-EEAA-415B-92D0-0A5244379277}" dt="2023-12-08T20:29:45.747" v="1196" actId="165"/>
          <ac:spMkLst>
            <pc:docMk/>
            <pc:sldMk cId="4204783969" sldId="276"/>
            <ac:spMk id="296" creationId="{AFDBE772-5477-A471-3FBC-A847CB7C6A5F}"/>
          </ac:spMkLst>
        </pc:spChg>
        <pc:spChg chg="mod topLvl">
          <ac:chgData name="Mohammad, Noor Mohammad" userId="7b5e9d84-38d8-4944-9b8e-6fc421feccb7" providerId="ADAL" clId="{D5CB1DEB-EEAA-415B-92D0-0A5244379277}" dt="2023-12-08T20:29:45.747" v="1196" actId="165"/>
          <ac:spMkLst>
            <pc:docMk/>
            <pc:sldMk cId="4204783969" sldId="276"/>
            <ac:spMk id="297" creationId="{0803D92D-FD54-D9CE-8C77-7D7036D17976}"/>
          </ac:spMkLst>
        </pc:spChg>
        <pc:spChg chg="mod topLvl">
          <ac:chgData name="Mohammad, Noor Mohammad" userId="7b5e9d84-38d8-4944-9b8e-6fc421feccb7" providerId="ADAL" clId="{D5CB1DEB-EEAA-415B-92D0-0A5244379277}" dt="2023-12-08T20:29:45.747" v="1196" actId="165"/>
          <ac:spMkLst>
            <pc:docMk/>
            <pc:sldMk cId="4204783969" sldId="276"/>
            <ac:spMk id="298" creationId="{10BEDDB7-FC57-241D-D072-45F1F744BA7E}"/>
          </ac:spMkLst>
        </pc:spChg>
        <pc:spChg chg="mod topLvl">
          <ac:chgData name="Mohammad, Noor Mohammad" userId="7b5e9d84-38d8-4944-9b8e-6fc421feccb7" providerId="ADAL" clId="{D5CB1DEB-EEAA-415B-92D0-0A5244379277}" dt="2023-12-08T20:29:45.747" v="1196" actId="165"/>
          <ac:spMkLst>
            <pc:docMk/>
            <pc:sldMk cId="4204783969" sldId="276"/>
            <ac:spMk id="299" creationId="{59ADF696-1619-FB0A-D0E0-5D235E5DEF95}"/>
          </ac:spMkLst>
        </pc:spChg>
        <pc:spChg chg="mod topLvl">
          <ac:chgData name="Mohammad, Noor Mohammad" userId="7b5e9d84-38d8-4944-9b8e-6fc421feccb7" providerId="ADAL" clId="{D5CB1DEB-EEAA-415B-92D0-0A5244379277}" dt="2023-12-08T20:29:45.747" v="1196" actId="165"/>
          <ac:spMkLst>
            <pc:docMk/>
            <pc:sldMk cId="4204783969" sldId="276"/>
            <ac:spMk id="300" creationId="{21150BA4-69CD-7B1B-E199-2ADB348D4006}"/>
          </ac:spMkLst>
        </pc:spChg>
        <pc:spChg chg="mod topLvl">
          <ac:chgData name="Mohammad, Noor Mohammad" userId="7b5e9d84-38d8-4944-9b8e-6fc421feccb7" providerId="ADAL" clId="{D5CB1DEB-EEAA-415B-92D0-0A5244379277}" dt="2023-12-08T20:29:45.747" v="1196" actId="165"/>
          <ac:spMkLst>
            <pc:docMk/>
            <pc:sldMk cId="4204783969" sldId="276"/>
            <ac:spMk id="301" creationId="{ADEE1C72-2CF5-2475-4523-A89E758F06FB}"/>
          </ac:spMkLst>
        </pc:spChg>
        <pc:spChg chg="mod topLvl">
          <ac:chgData name="Mohammad, Noor Mohammad" userId="7b5e9d84-38d8-4944-9b8e-6fc421feccb7" providerId="ADAL" clId="{D5CB1DEB-EEAA-415B-92D0-0A5244379277}" dt="2023-12-08T20:29:45.747" v="1196" actId="165"/>
          <ac:spMkLst>
            <pc:docMk/>
            <pc:sldMk cId="4204783969" sldId="276"/>
            <ac:spMk id="302" creationId="{81616AEF-ADA5-C7C2-840B-8C25592BB969}"/>
          </ac:spMkLst>
        </pc:spChg>
        <pc:spChg chg="mod topLvl">
          <ac:chgData name="Mohammad, Noor Mohammad" userId="7b5e9d84-38d8-4944-9b8e-6fc421feccb7" providerId="ADAL" clId="{D5CB1DEB-EEAA-415B-92D0-0A5244379277}" dt="2023-12-08T20:29:45.747" v="1196" actId="165"/>
          <ac:spMkLst>
            <pc:docMk/>
            <pc:sldMk cId="4204783969" sldId="276"/>
            <ac:spMk id="303" creationId="{B337075E-AE9E-8647-E9E9-2E0F40CE0114}"/>
          </ac:spMkLst>
        </pc:spChg>
        <pc:spChg chg="mod topLvl">
          <ac:chgData name="Mohammad, Noor Mohammad" userId="7b5e9d84-38d8-4944-9b8e-6fc421feccb7" providerId="ADAL" clId="{D5CB1DEB-EEAA-415B-92D0-0A5244379277}" dt="2023-12-08T20:29:45.747" v="1196" actId="165"/>
          <ac:spMkLst>
            <pc:docMk/>
            <pc:sldMk cId="4204783969" sldId="276"/>
            <ac:spMk id="320" creationId="{1F03C739-D4F3-C720-04FD-C53AEECDA513}"/>
          </ac:spMkLst>
        </pc:spChg>
        <pc:spChg chg="mod topLvl">
          <ac:chgData name="Mohammad, Noor Mohammad" userId="7b5e9d84-38d8-4944-9b8e-6fc421feccb7" providerId="ADAL" clId="{D5CB1DEB-EEAA-415B-92D0-0A5244379277}" dt="2023-12-08T20:29:45.747" v="1196" actId="165"/>
          <ac:spMkLst>
            <pc:docMk/>
            <pc:sldMk cId="4204783969" sldId="276"/>
            <ac:spMk id="321" creationId="{F2765F31-B838-0EA2-354D-48DFA024D0AC}"/>
          </ac:spMkLst>
        </pc:spChg>
        <pc:spChg chg="mod topLvl">
          <ac:chgData name="Mohammad, Noor Mohammad" userId="7b5e9d84-38d8-4944-9b8e-6fc421feccb7" providerId="ADAL" clId="{D5CB1DEB-EEAA-415B-92D0-0A5244379277}" dt="2023-12-08T20:29:45.747" v="1196" actId="165"/>
          <ac:spMkLst>
            <pc:docMk/>
            <pc:sldMk cId="4204783969" sldId="276"/>
            <ac:spMk id="322" creationId="{8B7F9B8A-B607-8673-EB7C-1D741C62CFC8}"/>
          </ac:spMkLst>
        </pc:spChg>
        <pc:spChg chg="mod topLvl">
          <ac:chgData name="Mohammad, Noor Mohammad" userId="7b5e9d84-38d8-4944-9b8e-6fc421feccb7" providerId="ADAL" clId="{D5CB1DEB-EEAA-415B-92D0-0A5244379277}" dt="2023-12-08T20:29:45.747" v="1196" actId="165"/>
          <ac:spMkLst>
            <pc:docMk/>
            <pc:sldMk cId="4204783969" sldId="276"/>
            <ac:spMk id="323" creationId="{AC4F3558-FDDB-2F65-0BD3-7CB603DF3550}"/>
          </ac:spMkLst>
        </pc:spChg>
        <pc:grpChg chg="add del mod">
          <ac:chgData name="Mohammad, Noor Mohammad" userId="7b5e9d84-38d8-4944-9b8e-6fc421feccb7" providerId="ADAL" clId="{D5CB1DEB-EEAA-415B-92D0-0A5244379277}" dt="2023-12-08T20:29:40.889" v="1195" actId="165"/>
          <ac:grpSpMkLst>
            <pc:docMk/>
            <pc:sldMk cId="4204783969" sldId="276"/>
            <ac:grpSpMk id="216" creationId="{4B727424-A11E-501F-077B-5FD604A56C9B}"/>
          </ac:grpSpMkLst>
        </pc:grpChg>
        <pc:grpChg chg="del mod topLvl">
          <ac:chgData name="Mohammad, Noor Mohammad" userId="7b5e9d84-38d8-4944-9b8e-6fc421feccb7" providerId="ADAL" clId="{D5CB1DEB-EEAA-415B-92D0-0A5244379277}" dt="2023-12-08T20:29:45.747" v="1196" actId="165"/>
          <ac:grpSpMkLst>
            <pc:docMk/>
            <pc:sldMk cId="4204783969" sldId="276"/>
            <ac:grpSpMk id="217" creationId="{7177A0FF-685C-F2D8-245E-736B855523D2}"/>
          </ac:grpSpMkLst>
        </pc:grpChg>
        <pc:picChg chg="add del mod">
          <ac:chgData name="Mohammad, Noor Mohammad" userId="7b5e9d84-38d8-4944-9b8e-6fc421feccb7" providerId="ADAL" clId="{D5CB1DEB-EEAA-415B-92D0-0A5244379277}" dt="2023-12-08T20:24:57.632" v="1126"/>
          <ac:picMkLst>
            <pc:docMk/>
            <pc:sldMk cId="4204783969" sldId="276"/>
            <ac:picMk id="24" creationId="{FD67BE80-1265-3AD3-2FCF-707F1057C1EF}"/>
          </ac:picMkLst>
        </pc:picChg>
        <pc:picChg chg="add del mod">
          <ac:chgData name="Mohammad, Noor Mohammad" userId="7b5e9d84-38d8-4944-9b8e-6fc421feccb7" providerId="ADAL" clId="{D5CB1DEB-EEAA-415B-92D0-0A5244379277}" dt="2023-12-08T20:24:57.632" v="1126"/>
          <ac:picMkLst>
            <pc:docMk/>
            <pc:sldMk cId="4204783969" sldId="276"/>
            <ac:picMk id="59" creationId="{5E312F95-6E55-7975-CEF1-7212C3492FB1}"/>
          </ac:picMkLst>
        </pc:picChg>
        <pc:picChg chg="add del mod">
          <ac:chgData name="Mohammad, Noor Mohammad" userId="7b5e9d84-38d8-4944-9b8e-6fc421feccb7" providerId="ADAL" clId="{D5CB1DEB-EEAA-415B-92D0-0A5244379277}" dt="2023-12-08T20:24:57.632" v="1126"/>
          <ac:picMkLst>
            <pc:docMk/>
            <pc:sldMk cId="4204783969" sldId="276"/>
            <ac:picMk id="63" creationId="{A6AF16CB-0085-23D8-0418-CA5563D56CA7}"/>
          </ac:picMkLst>
        </pc:picChg>
        <pc:picChg chg="add del mod">
          <ac:chgData name="Mohammad, Noor Mohammad" userId="7b5e9d84-38d8-4944-9b8e-6fc421feccb7" providerId="ADAL" clId="{D5CB1DEB-EEAA-415B-92D0-0A5244379277}" dt="2023-12-08T20:24:57.632" v="1126"/>
          <ac:picMkLst>
            <pc:docMk/>
            <pc:sldMk cId="4204783969" sldId="276"/>
            <ac:picMk id="73" creationId="{FFEFE062-99A8-372B-8C10-FF568B06AD18}"/>
          </ac:picMkLst>
        </pc:picChg>
        <pc:picChg chg="add del mod">
          <ac:chgData name="Mohammad, Noor Mohammad" userId="7b5e9d84-38d8-4944-9b8e-6fc421feccb7" providerId="ADAL" clId="{D5CB1DEB-EEAA-415B-92D0-0A5244379277}" dt="2023-12-08T20:24:57.632" v="1126"/>
          <ac:picMkLst>
            <pc:docMk/>
            <pc:sldMk cId="4204783969" sldId="276"/>
            <ac:picMk id="74" creationId="{2849CE23-E0AA-D2B3-B484-54A3C1A39130}"/>
          </ac:picMkLst>
        </pc:picChg>
        <pc:picChg chg="add del mod">
          <ac:chgData name="Mohammad, Noor Mohammad" userId="7b5e9d84-38d8-4944-9b8e-6fc421feccb7" providerId="ADAL" clId="{D5CB1DEB-EEAA-415B-92D0-0A5244379277}" dt="2023-12-08T20:24:57.632" v="1126"/>
          <ac:picMkLst>
            <pc:docMk/>
            <pc:sldMk cId="4204783969" sldId="276"/>
            <ac:picMk id="76" creationId="{40F15E98-BC1F-CAA9-79BC-9B7A2807FD41}"/>
          </ac:picMkLst>
        </pc:picChg>
        <pc:picChg chg="add del mod">
          <ac:chgData name="Mohammad, Noor Mohammad" userId="7b5e9d84-38d8-4944-9b8e-6fc421feccb7" providerId="ADAL" clId="{D5CB1DEB-EEAA-415B-92D0-0A5244379277}" dt="2023-12-08T20:24:57.632" v="1126"/>
          <ac:picMkLst>
            <pc:docMk/>
            <pc:sldMk cId="4204783969" sldId="276"/>
            <ac:picMk id="93" creationId="{67839B74-BC1B-9A2C-FAC0-BA02CAAC48E3}"/>
          </ac:picMkLst>
        </pc:picChg>
        <pc:picChg chg="add del mod">
          <ac:chgData name="Mohammad, Noor Mohammad" userId="7b5e9d84-38d8-4944-9b8e-6fc421feccb7" providerId="ADAL" clId="{D5CB1DEB-EEAA-415B-92D0-0A5244379277}" dt="2023-12-08T20:24:57.632" v="1126"/>
          <ac:picMkLst>
            <pc:docMk/>
            <pc:sldMk cId="4204783969" sldId="276"/>
            <ac:picMk id="94" creationId="{70FED954-AFFA-A589-F705-74C23A1D862A}"/>
          </ac:picMkLst>
        </pc:picChg>
        <pc:picChg chg="add del mod">
          <ac:chgData name="Mohammad, Noor Mohammad" userId="7b5e9d84-38d8-4944-9b8e-6fc421feccb7" providerId="ADAL" clId="{D5CB1DEB-EEAA-415B-92D0-0A5244379277}" dt="2023-12-08T20:24:57.632" v="1126"/>
          <ac:picMkLst>
            <pc:docMk/>
            <pc:sldMk cId="4204783969" sldId="276"/>
            <ac:picMk id="95" creationId="{EEF2D4E6-A4FE-B6CF-0124-2F3C8A2E5FF0}"/>
          </ac:picMkLst>
        </pc:picChg>
        <pc:picChg chg="add del mod">
          <ac:chgData name="Mohammad, Noor Mohammad" userId="7b5e9d84-38d8-4944-9b8e-6fc421feccb7" providerId="ADAL" clId="{D5CB1DEB-EEAA-415B-92D0-0A5244379277}" dt="2023-12-08T20:24:57.632" v="1126"/>
          <ac:picMkLst>
            <pc:docMk/>
            <pc:sldMk cId="4204783969" sldId="276"/>
            <ac:picMk id="96" creationId="{110E80C2-7EE3-3E8A-F811-742941F411F3}"/>
          </ac:picMkLst>
        </pc:picChg>
        <pc:picChg chg="add del mod">
          <ac:chgData name="Mohammad, Noor Mohammad" userId="7b5e9d84-38d8-4944-9b8e-6fc421feccb7" providerId="ADAL" clId="{D5CB1DEB-EEAA-415B-92D0-0A5244379277}" dt="2023-12-08T20:24:57.632" v="1126"/>
          <ac:picMkLst>
            <pc:docMk/>
            <pc:sldMk cId="4204783969" sldId="276"/>
            <ac:picMk id="97" creationId="{02DD8E68-4B0E-ADB1-6A40-26E0B7832205}"/>
          </ac:picMkLst>
        </pc:picChg>
        <pc:picChg chg="add del mod">
          <ac:chgData name="Mohammad, Noor Mohammad" userId="7b5e9d84-38d8-4944-9b8e-6fc421feccb7" providerId="ADAL" clId="{D5CB1DEB-EEAA-415B-92D0-0A5244379277}" dt="2023-12-08T20:25:03.453" v="1128"/>
          <ac:picMkLst>
            <pc:docMk/>
            <pc:sldMk cId="4204783969" sldId="276"/>
            <ac:picMk id="130" creationId="{4E805EB4-8FB4-91B9-EDF4-C6C01C7E1411}"/>
          </ac:picMkLst>
        </pc:picChg>
        <pc:picChg chg="add del mod">
          <ac:chgData name="Mohammad, Noor Mohammad" userId="7b5e9d84-38d8-4944-9b8e-6fc421feccb7" providerId="ADAL" clId="{D5CB1DEB-EEAA-415B-92D0-0A5244379277}" dt="2023-12-08T20:25:03.453" v="1128"/>
          <ac:picMkLst>
            <pc:docMk/>
            <pc:sldMk cId="4204783969" sldId="276"/>
            <ac:picMk id="165" creationId="{D2CDEA50-846D-18B5-A901-406CB203DE94}"/>
          </ac:picMkLst>
        </pc:picChg>
        <pc:picChg chg="add del mod">
          <ac:chgData name="Mohammad, Noor Mohammad" userId="7b5e9d84-38d8-4944-9b8e-6fc421feccb7" providerId="ADAL" clId="{D5CB1DEB-EEAA-415B-92D0-0A5244379277}" dt="2023-12-08T20:25:03.453" v="1128"/>
          <ac:picMkLst>
            <pc:docMk/>
            <pc:sldMk cId="4204783969" sldId="276"/>
            <ac:picMk id="169" creationId="{974F9283-BFCA-8611-704C-561F5B4F2FDB}"/>
          </ac:picMkLst>
        </pc:picChg>
        <pc:picChg chg="add del mod">
          <ac:chgData name="Mohammad, Noor Mohammad" userId="7b5e9d84-38d8-4944-9b8e-6fc421feccb7" providerId="ADAL" clId="{D5CB1DEB-EEAA-415B-92D0-0A5244379277}" dt="2023-12-08T20:25:03.453" v="1128"/>
          <ac:picMkLst>
            <pc:docMk/>
            <pc:sldMk cId="4204783969" sldId="276"/>
            <ac:picMk id="179" creationId="{817BA700-6D99-E0EC-95CF-6FED00AF9291}"/>
          </ac:picMkLst>
        </pc:picChg>
        <pc:picChg chg="add del mod">
          <ac:chgData name="Mohammad, Noor Mohammad" userId="7b5e9d84-38d8-4944-9b8e-6fc421feccb7" providerId="ADAL" clId="{D5CB1DEB-EEAA-415B-92D0-0A5244379277}" dt="2023-12-08T20:25:03.453" v="1128"/>
          <ac:picMkLst>
            <pc:docMk/>
            <pc:sldMk cId="4204783969" sldId="276"/>
            <ac:picMk id="180" creationId="{6D716EFD-0A1B-EAFA-74C6-2BA79627AD95}"/>
          </ac:picMkLst>
        </pc:picChg>
        <pc:picChg chg="add del mod">
          <ac:chgData name="Mohammad, Noor Mohammad" userId="7b5e9d84-38d8-4944-9b8e-6fc421feccb7" providerId="ADAL" clId="{D5CB1DEB-EEAA-415B-92D0-0A5244379277}" dt="2023-12-08T20:25:03.453" v="1128"/>
          <ac:picMkLst>
            <pc:docMk/>
            <pc:sldMk cId="4204783969" sldId="276"/>
            <ac:picMk id="182" creationId="{93054284-B51E-70CB-4D8F-27DCB5F2AB8C}"/>
          </ac:picMkLst>
        </pc:picChg>
        <pc:picChg chg="add del mod">
          <ac:chgData name="Mohammad, Noor Mohammad" userId="7b5e9d84-38d8-4944-9b8e-6fc421feccb7" providerId="ADAL" clId="{D5CB1DEB-EEAA-415B-92D0-0A5244379277}" dt="2023-12-08T20:25:03.453" v="1128"/>
          <ac:picMkLst>
            <pc:docMk/>
            <pc:sldMk cId="4204783969" sldId="276"/>
            <ac:picMk id="199" creationId="{19C5FB3E-94EC-8249-1D15-78A5D840C2D6}"/>
          </ac:picMkLst>
        </pc:picChg>
        <pc:picChg chg="add del mod">
          <ac:chgData name="Mohammad, Noor Mohammad" userId="7b5e9d84-38d8-4944-9b8e-6fc421feccb7" providerId="ADAL" clId="{D5CB1DEB-EEAA-415B-92D0-0A5244379277}" dt="2023-12-08T20:25:03.453" v="1128"/>
          <ac:picMkLst>
            <pc:docMk/>
            <pc:sldMk cId="4204783969" sldId="276"/>
            <ac:picMk id="200" creationId="{9DB58377-D9BA-B74A-9427-D9C7A1360495}"/>
          </ac:picMkLst>
        </pc:picChg>
        <pc:picChg chg="add del mod">
          <ac:chgData name="Mohammad, Noor Mohammad" userId="7b5e9d84-38d8-4944-9b8e-6fc421feccb7" providerId="ADAL" clId="{D5CB1DEB-EEAA-415B-92D0-0A5244379277}" dt="2023-12-08T20:25:03.453" v="1128"/>
          <ac:picMkLst>
            <pc:docMk/>
            <pc:sldMk cId="4204783969" sldId="276"/>
            <ac:picMk id="201" creationId="{F99AF7F6-9B78-946D-9036-732C7D40D6BC}"/>
          </ac:picMkLst>
        </pc:picChg>
        <pc:picChg chg="add del mod">
          <ac:chgData name="Mohammad, Noor Mohammad" userId="7b5e9d84-38d8-4944-9b8e-6fc421feccb7" providerId="ADAL" clId="{D5CB1DEB-EEAA-415B-92D0-0A5244379277}" dt="2023-12-08T20:25:03.453" v="1128"/>
          <ac:picMkLst>
            <pc:docMk/>
            <pc:sldMk cId="4204783969" sldId="276"/>
            <ac:picMk id="202" creationId="{8E874E2B-A849-E79E-B331-D7539951CF6C}"/>
          </ac:picMkLst>
        </pc:picChg>
        <pc:picChg chg="add del mod">
          <ac:chgData name="Mohammad, Noor Mohammad" userId="7b5e9d84-38d8-4944-9b8e-6fc421feccb7" providerId="ADAL" clId="{D5CB1DEB-EEAA-415B-92D0-0A5244379277}" dt="2023-12-08T20:25:03.453" v="1128"/>
          <ac:picMkLst>
            <pc:docMk/>
            <pc:sldMk cId="4204783969" sldId="276"/>
            <ac:picMk id="203" creationId="{0C5D5F31-B2AF-66F8-D57C-48A2018E03D2}"/>
          </ac:picMkLst>
        </pc:picChg>
        <pc:picChg chg="mod topLvl">
          <ac:chgData name="Mohammad, Noor Mohammad" userId="7b5e9d84-38d8-4944-9b8e-6fc421feccb7" providerId="ADAL" clId="{D5CB1DEB-EEAA-415B-92D0-0A5244379277}" dt="2023-12-08T20:29:45.747" v="1196" actId="165"/>
          <ac:picMkLst>
            <pc:docMk/>
            <pc:sldMk cId="4204783969" sldId="276"/>
            <ac:picMk id="242" creationId="{5C2E2734-55D9-BA5B-CE36-134C64B6BA4E}"/>
          </ac:picMkLst>
        </pc:picChg>
        <pc:picChg chg="mod topLvl">
          <ac:chgData name="Mohammad, Noor Mohammad" userId="7b5e9d84-38d8-4944-9b8e-6fc421feccb7" providerId="ADAL" clId="{D5CB1DEB-EEAA-415B-92D0-0A5244379277}" dt="2023-12-08T20:29:45.747" v="1196" actId="165"/>
          <ac:picMkLst>
            <pc:docMk/>
            <pc:sldMk cId="4204783969" sldId="276"/>
            <ac:picMk id="277" creationId="{A305B9DB-46F1-0DF3-89B5-3D1D245D6C37}"/>
          </ac:picMkLst>
        </pc:picChg>
        <pc:picChg chg="mod topLvl">
          <ac:chgData name="Mohammad, Noor Mohammad" userId="7b5e9d84-38d8-4944-9b8e-6fc421feccb7" providerId="ADAL" clId="{D5CB1DEB-EEAA-415B-92D0-0A5244379277}" dt="2023-12-08T20:29:45.747" v="1196" actId="165"/>
          <ac:picMkLst>
            <pc:docMk/>
            <pc:sldMk cId="4204783969" sldId="276"/>
            <ac:picMk id="281" creationId="{90DAE57C-FB6D-154F-3601-59F03FA89B94}"/>
          </ac:picMkLst>
        </pc:picChg>
        <pc:picChg chg="mod topLvl">
          <ac:chgData name="Mohammad, Noor Mohammad" userId="7b5e9d84-38d8-4944-9b8e-6fc421feccb7" providerId="ADAL" clId="{D5CB1DEB-EEAA-415B-92D0-0A5244379277}" dt="2023-12-08T20:29:45.747" v="1196" actId="165"/>
          <ac:picMkLst>
            <pc:docMk/>
            <pc:sldMk cId="4204783969" sldId="276"/>
            <ac:picMk id="291" creationId="{5DCBABB0-5B78-B676-E50D-FAD20F6BA259}"/>
          </ac:picMkLst>
        </pc:picChg>
        <pc:picChg chg="mod topLvl">
          <ac:chgData name="Mohammad, Noor Mohammad" userId="7b5e9d84-38d8-4944-9b8e-6fc421feccb7" providerId="ADAL" clId="{D5CB1DEB-EEAA-415B-92D0-0A5244379277}" dt="2023-12-08T20:29:45.747" v="1196" actId="165"/>
          <ac:picMkLst>
            <pc:docMk/>
            <pc:sldMk cId="4204783969" sldId="276"/>
            <ac:picMk id="292" creationId="{6B605287-4BBF-B98A-17D2-147EC8E1A969}"/>
          </ac:picMkLst>
        </pc:picChg>
        <pc:picChg chg="mod topLvl">
          <ac:chgData name="Mohammad, Noor Mohammad" userId="7b5e9d84-38d8-4944-9b8e-6fc421feccb7" providerId="ADAL" clId="{D5CB1DEB-EEAA-415B-92D0-0A5244379277}" dt="2023-12-08T20:29:45.747" v="1196" actId="165"/>
          <ac:picMkLst>
            <pc:docMk/>
            <pc:sldMk cId="4204783969" sldId="276"/>
            <ac:picMk id="294" creationId="{A7414370-08E3-371F-F10D-2CEEEA053B0B}"/>
          </ac:picMkLst>
        </pc:picChg>
        <pc:picChg chg="mod topLvl">
          <ac:chgData name="Mohammad, Noor Mohammad" userId="7b5e9d84-38d8-4944-9b8e-6fc421feccb7" providerId="ADAL" clId="{D5CB1DEB-EEAA-415B-92D0-0A5244379277}" dt="2023-12-08T20:29:45.747" v="1196" actId="165"/>
          <ac:picMkLst>
            <pc:docMk/>
            <pc:sldMk cId="4204783969" sldId="276"/>
            <ac:picMk id="311" creationId="{16439AD1-3969-8AAE-5D59-544D7FF8DF90}"/>
          </ac:picMkLst>
        </pc:picChg>
        <pc:picChg chg="mod topLvl">
          <ac:chgData name="Mohammad, Noor Mohammad" userId="7b5e9d84-38d8-4944-9b8e-6fc421feccb7" providerId="ADAL" clId="{D5CB1DEB-EEAA-415B-92D0-0A5244379277}" dt="2023-12-08T20:29:45.747" v="1196" actId="165"/>
          <ac:picMkLst>
            <pc:docMk/>
            <pc:sldMk cId="4204783969" sldId="276"/>
            <ac:picMk id="312" creationId="{5B11D857-C8C7-B052-ED4F-717A420B06BA}"/>
          </ac:picMkLst>
        </pc:picChg>
        <pc:picChg chg="mod topLvl">
          <ac:chgData name="Mohammad, Noor Mohammad" userId="7b5e9d84-38d8-4944-9b8e-6fc421feccb7" providerId="ADAL" clId="{D5CB1DEB-EEAA-415B-92D0-0A5244379277}" dt="2023-12-08T20:29:45.747" v="1196" actId="165"/>
          <ac:picMkLst>
            <pc:docMk/>
            <pc:sldMk cId="4204783969" sldId="276"/>
            <ac:picMk id="313" creationId="{05DCF8E8-5237-EFBA-F5A5-E4257B11ADD1}"/>
          </ac:picMkLst>
        </pc:picChg>
        <pc:picChg chg="mod topLvl">
          <ac:chgData name="Mohammad, Noor Mohammad" userId="7b5e9d84-38d8-4944-9b8e-6fc421feccb7" providerId="ADAL" clId="{D5CB1DEB-EEAA-415B-92D0-0A5244379277}" dt="2023-12-08T20:29:45.747" v="1196" actId="165"/>
          <ac:picMkLst>
            <pc:docMk/>
            <pc:sldMk cId="4204783969" sldId="276"/>
            <ac:picMk id="314" creationId="{EE523D1F-3864-4F47-50C4-21C11E52DD21}"/>
          </ac:picMkLst>
        </pc:picChg>
        <pc:picChg chg="mod topLvl">
          <ac:chgData name="Mohammad, Noor Mohammad" userId="7b5e9d84-38d8-4944-9b8e-6fc421feccb7" providerId="ADAL" clId="{D5CB1DEB-EEAA-415B-92D0-0A5244379277}" dt="2023-12-08T20:29:45.747" v="1196" actId="165"/>
          <ac:picMkLst>
            <pc:docMk/>
            <pc:sldMk cId="4204783969" sldId="276"/>
            <ac:picMk id="315" creationId="{1EED6D6D-E736-F493-0EBD-89D00217F972}"/>
          </ac:picMkLst>
        </pc:picChg>
        <pc:cxnChg chg="add del mod">
          <ac:chgData name="Mohammad, Noor Mohammad" userId="7b5e9d84-38d8-4944-9b8e-6fc421feccb7" providerId="ADAL" clId="{D5CB1DEB-EEAA-415B-92D0-0A5244379277}" dt="2023-12-08T20:24:57.632" v="1126"/>
          <ac:cxnSpMkLst>
            <pc:docMk/>
            <pc:sldMk cId="4204783969" sldId="276"/>
            <ac:cxnSpMk id="5" creationId="{53FA857F-FDE6-AB0A-BA73-4A18E6F7BBFB}"/>
          </ac:cxnSpMkLst>
        </pc:cxnChg>
        <pc:cxnChg chg="add del mod">
          <ac:chgData name="Mohammad, Noor Mohammad" userId="7b5e9d84-38d8-4944-9b8e-6fc421feccb7" providerId="ADAL" clId="{D5CB1DEB-EEAA-415B-92D0-0A5244379277}" dt="2023-12-08T20:24:57.632" v="1126"/>
          <ac:cxnSpMkLst>
            <pc:docMk/>
            <pc:sldMk cId="4204783969" sldId="276"/>
            <ac:cxnSpMk id="9" creationId="{E30073BB-3793-A91A-F437-34EA66310EC3}"/>
          </ac:cxnSpMkLst>
        </pc:cxnChg>
        <pc:cxnChg chg="add del mod">
          <ac:chgData name="Mohammad, Noor Mohammad" userId="7b5e9d84-38d8-4944-9b8e-6fc421feccb7" providerId="ADAL" clId="{D5CB1DEB-EEAA-415B-92D0-0A5244379277}" dt="2023-12-08T20:24:57.632" v="1126"/>
          <ac:cxnSpMkLst>
            <pc:docMk/>
            <pc:sldMk cId="4204783969" sldId="276"/>
            <ac:cxnSpMk id="10" creationId="{74F24B2D-7DEB-25D1-50CA-F79349778128}"/>
          </ac:cxnSpMkLst>
        </pc:cxnChg>
        <pc:cxnChg chg="add del mod">
          <ac:chgData name="Mohammad, Noor Mohammad" userId="7b5e9d84-38d8-4944-9b8e-6fc421feccb7" providerId="ADAL" clId="{D5CB1DEB-EEAA-415B-92D0-0A5244379277}" dt="2023-12-08T20:24:57.632" v="1126"/>
          <ac:cxnSpMkLst>
            <pc:docMk/>
            <pc:sldMk cId="4204783969" sldId="276"/>
            <ac:cxnSpMk id="11" creationId="{B78B4C5C-A124-ECE6-FFB9-E432704D7F41}"/>
          </ac:cxnSpMkLst>
        </pc:cxnChg>
        <pc:cxnChg chg="add del mod">
          <ac:chgData name="Mohammad, Noor Mohammad" userId="7b5e9d84-38d8-4944-9b8e-6fc421feccb7" providerId="ADAL" clId="{D5CB1DEB-EEAA-415B-92D0-0A5244379277}" dt="2023-12-08T20:24:57.632" v="1126"/>
          <ac:cxnSpMkLst>
            <pc:docMk/>
            <pc:sldMk cId="4204783969" sldId="276"/>
            <ac:cxnSpMk id="14" creationId="{41A83911-2B63-F1E6-5F33-C21F6AC00715}"/>
          </ac:cxnSpMkLst>
        </pc:cxnChg>
        <pc:cxnChg chg="add del mod">
          <ac:chgData name="Mohammad, Noor Mohammad" userId="7b5e9d84-38d8-4944-9b8e-6fc421feccb7" providerId="ADAL" clId="{D5CB1DEB-EEAA-415B-92D0-0A5244379277}" dt="2023-12-08T20:24:57.632" v="1126"/>
          <ac:cxnSpMkLst>
            <pc:docMk/>
            <pc:sldMk cId="4204783969" sldId="276"/>
            <ac:cxnSpMk id="15" creationId="{949586FF-E0E5-1844-7B7F-1111436114B1}"/>
          </ac:cxnSpMkLst>
        </pc:cxnChg>
        <pc:cxnChg chg="add del mod">
          <ac:chgData name="Mohammad, Noor Mohammad" userId="7b5e9d84-38d8-4944-9b8e-6fc421feccb7" providerId="ADAL" clId="{D5CB1DEB-EEAA-415B-92D0-0A5244379277}" dt="2023-12-08T20:24:57.632" v="1126"/>
          <ac:cxnSpMkLst>
            <pc:docMk/>
            <pc:sldMk cId="4204783969" sldId="276"/>
            <ac:cxnSpMk id="16" creationId="{FC9988DB-ADB4-D4A6-B547-E019A3B51149}"/>
          </ac:cxnSpMkLst>
        </pc:cxnChg>
        <pc:cxnChg chg="add del mod">
          <ac:chgData name="Mohammad, Noor Mohammad" userId="7b5e9d84-38d8-4944-9b8e-6fc421feccb7" providerId="ADAL" clId="{D5CB1DEB-EEAA-415B-92D0-0A5244379277}" dt="2023-12-08T20:24:57.632" v="1126"/>
          <ac:cxnSpMkLst>
            <pc:docMk/>
            <pc:sldMk cId="4204783969" sldId="276"/>
            <ac:cxnSpMk id="17" creationId="{0FA8029D-8F17-0655-EC7F-CBC98B1750AE}"/>
          </ac:cxnSpMkLst>
        </pc:cxnChg>
        <pc:cxnChg chg="add del mod">
          <ac:chgData name="Mohammad, Noor Mohammad" userId="7b5e9d84-38d8-4944-9b8e-6fc421feccb7" providerId="ADAL" clId="{D5CB1DEB-EEAA-415B-92D0-0A5244379277}" dt="2023-12-08T20:24:57.632" v="1126"/>
          <ac:cxnSpMkLst>
            <pc:docMk/>
            <pc:sldMk cId="4204783969" sldId="276"/>
            <ac:cxnSpMk id="18" creationId="{F92DEC59-C289-2B5F-7B1A-3F27A86EACF1}"/>
          </ac:cxnSpMkLst>
        </pc:cxnChg>
        <pc:cxnChg chg="add del mod">
          <ac:chgData name="Mohammad, Noor Mohammad" userId="7b5e9d84-38d8-4944-9b8e-6fc421feccb7" providerId="ADAL" clId="{D5CB1DEB-EEAA-415B-92D0-0A5244379277}" dt="2023-12-08T20:24:57.632" v="1126"/>
          <ac:cxnSpMkLst>
            <pc:docMk/>
            <pc:sldMk cId="4204783969" sldId="276"/>
            <ac:cxnSpMk id="21" creationId="{64CD3914-9BE0-BEED-8317-22C11E1C7809}"/>
          </ac:cxnSpMkLst>
        </pc:cxnChg>
        <pc:cxnChg chg="add del mod">
          <ac:chgData name="Mohammad, Noor Mohammad" userId="7b5e9d84-38d8-4944-9b8e-6fc421feccb7" providerId="ADAL" clId="{D5CB1DEB-EEAA-415B-92D0-0A5244379277}" dt="2023-12-08T20:24:57.632" v="1126"/>
          <ac:cxnSpMkLst>
            <pc:docMk/>
            <pc:sldMk cId="4204783969" sldId="276"/>
            <ac:cxnSpMk id="25" creationId="{E547F51D-A1C8-4DAC-195A-4EA3DB83C636}"/>
          </ac:cxnSpMkLst>
        </pc:cxnChg>
        <pc:cxnChg chg="add del mod">
          <ac:chgData name="Mohammad, Noor Mohammad" userId="7b5e9d84-38d8-4944-9b8e-6fc421feccb7" providerId="ADAL" clId="{D5CB1DEB-EEAA-415B-92D0-0A5244379277}" dt="2023-12-08T20:24:57.632" v="1126"/>
          <ac:cxnSpMkLst>
            <pc:docMk/>
            <pc:sldMk cId="4204783969" sldId="276"/>
            <ac:cxnSpMk id="27" creationId="{2C8F5357-B3D2-A21B-F82B-866F1146C83D}"/>
          </ac:cxnSpMkLst>
        </pc:cxnChg>
        <pc:cxnChg chg="add del mod">
          <ac:chgData name="Mohammad, Noor Mohammad" userId="7b5e9d84-38d8-4944-9b8e-6fc421feccb7" providerId="ADAL" clId="{D5CB1DEB-EEAA-415B-92D0-0A5244379277}" dt="2023-12-08T20:24:57.632" v="1126"/>
          <ac:cxnSpMkLst>
            <pc:docMk/>
            <pc:sldMk cId="4204783969" sldId="276"/>
            <ac:cxnSpMk id="29" creationId="{12A86838-75E7-A652-1BAE-C570128FD25D}"/>
          </ac:cxnSpMkLst>
        </pc:cxnChg>
        <pc:cxnChg chg="add del mod">
          <ac:chgData name="Mohammad, Noor Mohammad" userId="7b5e9d84-38d8-4944-9b8e-6fc421feccb7" providerId="ADAL" clId="{D5CB1DEB-EEAA-415B-92D0-0A5244379277}" dt="2023-12-08T20:24:57.632" v="1126"/>
          <ac:cxnSpMkLst>
            <pc:docMk/>
            <pc:sldMk cId="4204783969" sldId="276"/>
            <ac:cxnSpMk id="37" creationId="{DEB2721A-8103-2051-F25E-0187577E7759}"/>
          </ac:cxnSpMkLst>
        </pc:cxnChg>
        <pc:cxnChg chg="add del mod">
          <ac:chgData name="Mohammad, Noor Mohammad" userId="7b5e9d84-38d8-4944-9b8e-6fc421feccb7" providerId="ADAL" clId="{D5CB1DEB-EEAA-415B-92D0-0A5244379277}" dt="2023-12-08T20:24:57.632" v="1126"/>
          <ac:cxnSpMkLst>
            <pc:docMk/>
            <pc:sldMk cId="4204783969" sldId="276"/>
            <ac:cxnSpMk id="39" creationId="{62459CB5-C6C0-806E-0AA1-423251760B3C}"/>
          </ac:cxnSpMkLst>
        </pc:cxnChg>
        <pc:cxnChg chg="add del mod">
          <ac:chgData name="Mohammad, Noor Mohammad" userId="7b5e9d84-38d8-4944-9b8e-6fc421feccb7" providerId="ADAL" clId="{D5CB1DEB-EEAA-415B-92D0-0A5244379277}" dt="2023-12-08T20:24:57.632" v="1126"/>
          <ac:cxnSpMkLst>
            <pc:docMk/>
            <pc:sldMk cId="4204783969" sldId="276"/>
            <ac:cxnSpMk id="44" creationId="{5C2F643E-9238-1EB4-F29B-D8AAEFDB9CDB}"/>
          </ac:cxnSpMkLst>
        </pc:cxnChg>
        <pc:cxnChg chg="add del mod">
          <ac:chgData name="Mohammad, Noor Mohammad" userId="7b5e9d84-38d8-4944-9b8e-6fc421feccb7" providerId="ADAL" clId="{D5CB1DEB-EEAA-415B-92D0-0A5244379277}" dt="2023-12-08T20:24:57.632" v="1126"/>
          <ac:cxnSpMkLst>
            <pc:docMk/>
            <pc:sldMk cId="4204783969" sldId="276"/>
            <ac:cxnSpMk id="45" creationId="{FE297589-403E-8713-F42E-5816C275F177}"/>
          </ac:cxnSpMkLst>
        </pc:cxnChg>
        <pc:cxnChg chg="add del mod">
          <ac:chgData name="Mohammad, Noor Mohammad" userId="7b5e9d84-38d8-4944-9b8e-6fc421feccb7" providerId="ADAL" clId="{D5CB1DEB-EEAA-415B-92D0-0A5244379277}" dt="2023-12-08T20:24:57.632" v="1126"/>
          <ac:cxnSpMkLst>
            <pc:docMk/>
            <pc:sldMk cId="4204783969" sldId="276"/>
            <ac:cxnSpMk id="46" creationId="{69B38416-7A27-13DD-4C1D-3B03738F64D2}"/>
          </ac:cxnSpMkLst>
        </pc:cxnChg>
        <pc:cxnChg chg="add del mod">
          <ac:chgData name="Mohammad, Noor Mohammad" userId="7b5e9d84-38d8-4944-9b8e-6fc421feccb7" providerId="ADAL" clId="{D5CB1DEB-EEAA-415B-92D0-0A5244379277}" dt="2023-12-08T20:24:57.632" v="1126"/>
          <ac:cxnSpMkLst>
            <pc:docMk/>
            <pc:sldMk cId="4204783969" sldId="276"/>
            <ac:cxnSpMk id="50" creationId="{17A0FD51-DA50-9728-19D7-6362665E81B0}"/>
          </ac:cxnSpMkLst>
        </pc:cxnChg>
        <pc:cxnChg chg="add del mod">
          <ac:chgData name="Mohammad, Noor Mohammad" userId="7b5e9d84-38d8-4944-9b8e-6fc421feccb7" providerId="ADAL" clId="{D5CB1DEB-EEAA-415B-92D0-0A5244379277}" dt="2023-12-08T20:24:57.632" v="1126"/>
          <ac:cxnSpMkLst>
            <pc:docMk/>
            <pc:sldMk cId="4204783969" sldId="276"/>
            <ac:cxnSpMk id="51" creationId="{C86E6FD0-D773-CE63-430C-5AAC87BBD6A3}"/>
          </ac:cxnSpMkLst>
        </pc:cxnChg>
        <pc:cxnChg chg="add del mod">
          <ac:chgData name="Mohammad, Noor Mohammad" userId="7b5e9d84-38d8-4944-9b8e-6fc421feccb7" providerId="ADAL" clId="{D5CB1DEB-EEAA-415B-92D0-0A5244379277}" dt="2023-12-08T20:24:57.632" v="1126"/>
          <ac:cxnSpMkLst>
            <pc:docMk/>
            <pc:sldMk cId="4204783969" sldId="276"/>
            <ac:cxnSpMk id="52" creationId="{0E790074-352F-3637-8257-2D43308DC60A}"/>
          </ac:cxnSpMkLst>
        </pc:cxnChg>
        <pc:cxnChg chg="add del mod">
          <ac:chgData name="Mohammad, Noor Mohammad" userId="7b5e9d84-38d8-4944-9b8e-6fc421feccb7" providerId="ADAL" clId="{D5CB1DEB-EEAA-415B-92D0-0A5244379277}" dt="2023-12-08T20:24:57.632" v="1126"/>
          <ac:cxnSpMkLst>
            <pc:docMk/>
            <pc:sldMk cId="4204783969" sldId="276"/>
            <ac:cxnSpMk id="54" creationId="{0EFB8448-3C72-072F-136E-15AA05210EDB}"/>
          </ac:cxnSpMkLst>
        </pc:cxnChg>
        <pc:cxnChg chg="add del mod">
          <ac:chgData name="Mohammad, Noor Mohammad" userId="7b5e9d84-38d8-4944-9b8e-6fc421feccb7" providerId="ADAL" clId="{D5CB1DEB-EEAA-415B-92D0-0A5244379277}" dt="2023-12-08T20:24:57.632" v="1126"/>
          <ac:cxnSpMkLst>
            <pc:docMk/>
            <pc:sldMk cId="4204783969" sldId="276"/>
            <ac:cxnSpMk id="55" creationId="{4475AAA0-0655-D9FC-C8A2-4DFCA124FD21}"/>
          </ac:cxnSpMkLst>
        </pc:cxnChg>
        <pc:cxnChg chg="add del mod">
          <ac:chgData name="Mohammad, Noor Mohammad" userId="7b5e9d84-38d8-4944-9b8e-6fc421feccb7" providerId="ADAL" clId="{D5CB1DEB-EEAA-415B-92D0-0A5244379277}" dt="2023-12-08T20:24:57.632" v="1126"/>
          <ac:cxnSpMkLst>
            <pc:docMk/>
            <pc:sldMk cId="4204783969" sldId="276"/>
            <ac:cxnSpMk id="56" creationId="{AD16B321-5DC2-83D8-F47E-0F4DF1F4A266}"/>
          </ac:cxnSpMkLst>
        </pc:cxnChg>
        <pc:cxnChg chg="add del mod">
          <ac:chgData name="Mohammad, Noor Mohammad" userId="7b5e9d84-38d8-4944-9b8e-6fc421feccb7" providerId="ADAL" clId="{D5CB1DEB-EEAA-415B-92D0-0A5244379277}" dt="2023-12-08T20:24:57.632" v="1126"/>
          <ac:cxnSpMkLst>
            <pc:docMk/>
            <pc:sldMk cId="4204783969" sldId="276"/>
            <ac:cxnSpMk id="60" creationId="{F29E4612-4FDA-5930-4E83-45B83D457DF0}"/>
          </ac:cxnSpMkLst>
        </pc:cxnChg>
        <pc:cxnChg chg="add del mod">
          <ac:chgData name="Mohammad, Noor Mohammad" userId="7b5e9d84-38d8-4944-9b8e-6fc421feccb7" providerId="ADAL" clId="{D5CB1DEB-EEAA-415B-92D0-0A5244379277}" dt="2023-12-08T20:24:57.632" v="1126"/>
          <ac:cxnSpMkLst>
            <pc:docMk/>
            <pc:sldMk cId="4204783969" sldId="276"/>
            <ac:cxnSpMk id="61" creationId="{EE8B6524-6AA3-74AD-1FD6-587631EF796A}"/>
          </ac:cxnSpMkLst>
        </pc:cxnChg>
        <pc:cxnChg chg="add del mod">
          <ac:chgData name="Mohammad, Noor Mohammad" userId="7b5e9d84-38d8-4944-9b8e-6fc421feccb7" providerId="ADAL" clId="{D5CB1DEB-EEAA-415B-92D0-0A5244379277}" dt="2023-12-08T20:24:57.632" v="1126"/>
          <ac:cxnSpMkLst>
            <pc:docMk/>
            <pc:sldMk cId="4204783969" sldId="276"/>
            <ac:cxnSpMk id="64" creationId="{47FFA1DD-3C1C-4B37-3443-573B8671C85E}"/>
          </ac:cxnSpMkLst>
        </pc:cxnChg>
        <pc:cxnChg chg="add del mod">
          <ac:chgData name="Mohammad, Noor Mohammad" userId="7b5e9d84-38d8-4944-9b8e-6fc421feccb7" providerId="ADAL" clId="{D5CB1DEB-EEAA-415B-92D0-0A5244379277}" dt="2023-12-08T20:24:57.632" v="1126"/>
          <ac:cxnSpMkLst>
            <pc:docMk/>
            <pc:sldMk cId="4204783969" sldId="276"/>
            <ac:cxnSpMk id="65" creationId="{D8ADE02B-9FFE-941F-A355-C99E9E16A3F5}"/>
          </ac:cxnSpMkLst>
        </pc:cxnChg>
        <pc:cxnChg chg="add del mod">
          <ac:chgData name="Mohammad, Noor Mohammad" userId="7b5e9d84-38d8-4944-9b8e-6fc421feccb7" providerId="ADAL" clId="{D5CB1DEB-EEAA-415B-92D0-0A5244379277}" dt="2023-12-08T20:24:57.632" v="1126"/>
          <ac:cxnSpMkLst>
            <pc:docMk/>
            <pc:sldMk cId="4204783969" sldId="276"/>
            <ac:cxnSpMk id="66" creationId="{1B058B20-5EA5-914E-F868-3110FFED2C5B}"/>
          </ac:cxnSpMkLst>
        </pc:cxnChg>
        <pc:cxnChg chg="add del mod">
          <ac:chgData name="Mohammad, Noor Mohammad" userId="7b5e9d84-38d8-4944-9b8e-6fc421feccb7" providerId="ADAL" clId="{D5CB1DEB-EEAA-415B-92D0-0A5244379277}" dt="2023-12-08T20:24:57.632" v="1126"/>
          <ac:cxnSpMkLst>
            <pc:docMk/>
            <pc:sldMk cId="4204783969" sldId="276"/>
            <ac:cxnSpMk id="67" creationId="{2FACB9E4-D76D-B667-E75D-FF068BA91BCB}"/>
          </ac:cxnSpMkLst>
        </pc:cxnChg>
        <pc:cxnChg chg="add del mod">
          <ac:chgData name="Mohammad, Noor Mohammad" userId="7b5e9d84-38d8-4944-9b8e-6fc421feccb7" providerId="ADAL" clId="{D5CB1DEB-EEAA-415B-92D0-0A5244379277}" dt="2023-12-08T20:24:57.632" v="1126"/>
          <ac:cxnSpMkLst>
            <pc:docMk/>
            <pc:sldMk cId="4204783969" sldId="276"/>
            <ac:cxnSpMk id="68" creationId="{4289F0E9-8E41-282A-7E73-C94C681E61A0}"/>
          </ac:cxnSpMkLst>
        </pc:cxnChg>
        <pc:cxnChg chg="add del mod">
          <ac:chgData name="Mohammad, Noor Mohammad" userId="7b5e9d84-38d8-4944-9b8e-6fc421feccb7" providerId="ADAL" clId="{D5CB1DEB-EEAA-415B-92D0-0A5244379277}" dt="2023-12-08T20:24:57.632" v="1126"/>
          <ac:cxnSpMkLst>
            <pc:docMk/>
            <pc:sldMk cId="4204783969" sldId="276"/>
            <ac:cxnSpMk id="69" creationId="{4017C41D-EFE4-90AF-5C24-BAE17CB9D685}"/>
          </ac:cxnSpMkLst>
        </pc:cxnChg>
        <pc:cxnChg chg="add del mod">
          <ac:chgData name="Mohammad, Noor Mohammad" userId="7b5e9d84-38d8-4944-9b8e-6fc421feccb7" providerId="ADAL" clId="{D5CB1DEB-EEAA-415B-92D0-0A5244379277}" dt="2023-12-08T20:24:57.632" v="1126"/>
          <ac:cxnSpMkLst>
            <pc:docMk/>
            <pc:sldMk cId="4204783969" sldId="276"/>
            <ac:cxnSpMk id="70" creationId="{C867CAE3-6665-A748-0BFC-62061ADC0D52}"/>
          </ac:cxnSpMkLst>
        </pc:cxnChg>
        <pc:cxnChg chg="add del mod">
          <ac:chgData name="Mohammad, Noor Mohammad" userId="7b5e9d84-38d8-4944-9b8e-6fc421feccb7" providerId="ADAL" clId="{D5CB1DEB-EEAA-415B-92D0-0A5244379277}" dt="2023-12-08T20:24:57.632" v="1126"/>
          <ac:cxnSpMkLst>
            <pc:docMk/>
            <pc:sldMk cId="4204783969" sldId="276"/>
            <ac:cxnSpMk id="71" creationId="{D9D5FF6D-C3A5-EB3A-78E6-E84523182EDB}"/>
          </ac:cxnSpMkLst>
        </pc:cxnChg>
        <pc:cxnChg chg="add del mod">
          <ac:chgData name="Mohammad, Noor Mohammad" userId="7b5e9d84-38d8-4944-9b8e-6fc421feccb7" providerId="ADAL" clId="{D5CB1DEB-EEAA-415B-92D0-0A5244379277}" dt="2023-12-08T20:24:57.632" v="1126"/>
          <ac:cxnSpMkLst>
            <pc:docMk/>
            <pc:sldMk cId="4204783969" sldId="276"/>
            <ac:cxnSpMk id="75" creationId="{1CC439B8-2FCE-4F58-DFAA-B3770895BD67}"/>
          </ac:cxnSpMkLst>
        </pc:cxnChg>
        <pc:cxnChg chg="add del mod">
          <ac:chgData name="Mohammad, Noor Mohammad" userId="7b5e9d84-38d8-4944-9b8e-6fc421feccb7" providerId="ADAL" clId="{D5CB1DEB-EEAA-415B-92D0-0A5244379277}" dt="2023-12-08T20:24:57.632" v="1126"/>
          <ac:cxnSpMkLst>
            <pc:docMk/>
            <pc:sldMk cId="4204783969" sldId="276"/>
            <ac:cxnSpMk id="86" creationId="{7046361E-710A-A498-CEA4-9A903659345C}"/>
          </ac:cxnSpMkLst>
        </pc:cxnChg>
        <pc:cxnChg chg="add del mod">
          <ac:chgData name="Mohammad, Noor Mohammad" userId="7b5e9d84-38d8-4944-9b8e-6fc421feccb7" providerId="ADAL" clId="{D5CB1DEB-EEAA-415B-92D0-0A5244379277}" dt="2023-12-08T20:24:57.632" v="1126"/>
          <ac:cxnSpMkLst>
            <pc:docMk/>
            <pc:sldMk cId="4204783969" sldId="276"/>
            <ac:cxnSpMk id="87" creationId="{62A148AA-B467-D19D-CB84-3EFD69AA6775}"/>
          </ac:cxnSpMkLst>
        </pc:cxnChg>
        <pc:cxnChg chg="add del mod">
          <ac:chgData name="Mohammad, Noor Mohammad" userId="7b5e9d84-38d8-4944-9b8e-6fc421feccb7" providerId="ADAL" clId="{D5CB1DEB-EEAA-415B-92D0-0A5244379277}" dt="2023-12-08T20:24:57.632" v="1126"/>
          <ac:cxnSpMkLst>
            <pc:docMk/>
            <pc:sldMk cId="4204783969" sldId="276"/>
            <ac:cxnSpMk id="88" creationId="{ECC03557-A02E-D83D-A889-688E43978436}"/>
          </ac:cxnSpMkLst>
        </pc:cxnChg>
        <pc:cxnChg chg="add del mod">
          <ac:chgData name="Mohammad, Noor Mohammad" userId="7b5e9d84-38d8-4944-9b8e-6fc421feccb7" providerId="ADAL" clId="{D5CB1DEB-EEAA-415B-92D0-0A5244379277}" dt="2023-12-08T20:24:57.632" v="1126"/>
          <ac:cxnSpMkLst>
            <pc:docMk/>
            <pc:sldMk cId="4204783969" sldId="276"/>
            <ac:cxnSpMk id="89" creationId="{4194EB61-A487-C4AA-CA3F-4B8B09D169D8}"/>
          </ac:cxnSpMkLst>
        </pc:cxnChg>
        <pc:cxnChg chg="add del mod">
          <ac:chgData name="Mohammad, Noor Mohammad" userId="7b5e9d84-38d8-4944-9b8e-6fc421feccb7" providerId="ADAL" clId="{D5CB1DEB-EEAA-415B-92D0-0A5244379277}" dt="2023-12-08T20:24:57.632" v="1126"/>
          <ac:cxnSpMkLst>
            <pc:docMk/>
            <pc:sldMk cId="4204783969" sldId="276"/>
            <ac:cxnSpMk id="90" creationId="{2ED642C5-1E0F-AE70-6A2B-4F3BA1B62851}"/>
          </ac:cxnSpMkLst>
        </pc:cxnChg>
        <pc:cxnChg chg="add del mod">
          <ac:chgData name="Mohammad, Noor Mohammad" userId="7b5e9d84-38d8-4944-9b8e-6fc421feccb7" providerId="ADAL" clId="{D5CB1DEB-EEAA-415B-92D0-0A5244379277}" dt="2023-12-08T20:24:57.632" v="1126"/>
          <ac:cxnSpMkLst>
            <pc:docMk/>
            <pc:sldMk cId="4204783969" sldId="276"/>
            <ac:cxnSpMk id="91" creationId="{9F92B6C1-A8A7-2D3C-A182-6CD96F5B388E}"/>
          </ac:cxnSpMkLst>
        </pc:cxnChg>
        <pc:cxnChg chg="add del mod">
          <ac:chgData name="Mohammad, Noor Mohammad" userId="7b5e9d84-38d8-4944-9b8e-6fc421feccb7" providerId="ADAL" clId="{D5CB1DEB-EEAA-415B-92D0-0A5244379277}" dt="2023-12-08T20:24:57.632" v="1126"/>
          <ac:cxnSpMkLst>
            <pc:docMk/>
            <pc:sldMk cId="4204783969" sldId="276"/>
            <ac:cxnSpMk id="92" creationId="{391DBFFA-8561-DC4A-5CA4-62A0D7418FD2}"/>
          </ac:cxnSpMkLst>
        </pc:cxnChg>
        <pc:cxnChg chg="add del mod">
          <ac:chgData name="Mohammad, Noor Mohammad" userId="7b5e9d84-38d8-4944-9b8e-6fc421feccb7" providerId="ADAL" clId="{D5CB1DEB-EEAA-415B-92D0-0A5244379277}" dt="2023-12-08T20:24:57.632" v="1126"/>
          <ac:cxnSpMkLst>
            <pc:docMk/>
            <pc:sldMk cId="4204783969" sldId="276"/>
            <ac:cxnSpMk id="98" creationId="{BAD10E0D-2C48-990C-B347-C18BDEBCCDC6}"/>
          </ac:cxnSpMkLst>
        </pc:cxnChg>
        <pc:cxnChg chg="add del mod">
          <ac:chgData name="Mohammad, Noor Mohammad" userId="7b5e9d84-38d8-4944-9b8e-6fc421feccb7" providerId="ADAL" clId="{D5CB1DEB-EEAA-415B-92D0-0A5244379277}" dt="2023-12-08T20:24:57.632" v="1126"/>
          <ac:cxnSpMkLst>
            <pc:docMk/>
            <pc:sldMk cId="4204783969" sldId="276"/>
            <ac:cxnSpMk id="99" creationId="{4D4524FE-F6F6-0429-45BE-C1BCA0E81BCD}"/>
          </ac:cxnSpMkLst>
        </pc:cxnChg>
        <pc:cxnChg chg="add del mod">
          <ac:chgData name="Mohammad, Noor Mohammad" userId="7b5e9d84-38d8-4944-9b8e-6fc421feccb7" providerId="ADAL" clId="{D5CB1DEB-EEAA-415B-92D0-0A5244379277}" dt="2023-12-08T20:24:57.632" v="1126"/>
          <ac:cxnSpMkLst>
            <pc:docMk/>
            <pc:sldMk cId="4204783969" sldId="276"/>
            <ac:cxnSpMk id="100" creationId="{05705542-B470-B823-210D-D70F7F332044}"/>
          </ac:cxnSpMkLst>
        </pc:cxnChg>
        <pc:cxnChg chg="add del mod">
          <ac:chgData name="Mohammad, Noor Mohammad" userId="7b5e9d84-38d8-4944-9b8e-6fc421feccb7" providerId="ADAL" clId="{D5CB1DEB-EEAA-415B-92D0-0A5244379277}" dt="2023-12-08T20:24:57.632" v="1126"/>
          <ac:cxnSpMkLst>
            <pc:docMk/>
            <pc:sldMk cId="4204783969" sldId="276"/>
            <ac:cxnSpMk id="101" creationId="{24E7558B-AF21-00D1-E547-337564C5128A}"/>
          </ac:cxnSpMkLst>
        </pc:cxnChg>
        <pc:cxnChg chg="add del mod">
          <ac:chgData name="Mohammad, Noor Mohammad" userId="7b5e9d84-38d8-4944-9b8e-6fc421feccb7" providerId="ADAL" clId="{D5CB1DEB-EEAA-415B-92D0-0A5244379277}" dt="2023-12-08T20:24:57.632" v="1126"/>
          <ac:cxnSpMkLst>
            <pc:docMk/>
            <pc:sldMk cId="4204783969" sldId="276"/>
            <ac:cxnSpMk id="107" creationId="{93170C2E-515E-74C4-B60C-BC8247003034}"/>
          </ac:cxnSpMkLst>
        </pc:cxnChg>
        <pc:cxnChg chg="add del mod">
          <ac:chgData name="Mohammad, Noor Mohammad" userId="7b5e9d84-38d8-4944-9b8e-6fc421feccb7" providerId="ADAL" clId="{D5CB1DEB-EEAA-415B-92D0-0A5244379277}" dt="2023-12-08T20:24:57.632" v="1126"/>
          <ac:cxnSpMkLst>
            <pc:docMk/>
            <pc:sldMk cId="4204783969" sldId="276"/>
            <ac:cxnSpMk id="108" creationId="{E8579931-EF8E-AA64-F45A-B36D8DEE6ABA}"/>
          </ac:cxnSpMkLst>
        </pc:cxnChg>
        <pc:cxnChg chg="add del mod">
          <ac:chgData name="Mohammad, Noor Mohammad" userId="7b5e9d84-38d8-4944-9b8e-6fc421feccb7" providerId="ADAL" clId="{D5CB1DEB-EEAA-415B-92D0-0A5244379277}" dt="2023-12-08T20:24:57.632" v="1126"/>
          <ac:cxnSpMkLst>
            <pc:docMk/>
            <pc:sldMk cId="4204783969" sldId="276"/>
            <ac:cxnSpMk id="109" creationId="{2ECC2DA3-0A69-1904-D2A6-796CCA82A338}"/>
          </ac:cxnSpMkLst>
        </pc:cxnChg>
        <pc:cxnChg chg="add del mod">
          <ac:chgData name="Mohammad, Noor Mohammad" userId="7b5e9d84-38d8-4944-9b8e-6fc421feccb7" providerId="ADAL" clId="{D5CB1DEB-EEAA-415B-92D0-0A5244379277}" dt="2023-12-08T20:25:03.453" v="1128"/>
          <ac:cxnSpMkLst>
            <pc:docMk/>
            <pc:sldMk cId="4204783969" sldId="276"/>
            <ac:cxnSpMk id="111" creationId="{8B6257CF-D842-0DA6-7F13-F681A455061D}"/>
          </ac:cxnSpMkLst>
        </pc:cxnChg>
        <pc:cxnChg chg="add del mod">
          <ac:chgData name="Mohammad, Noor Mohammad" userId="7b5e9d84-38d8-4944-9b8e-6fc421feccb7" providerId="ADAL" clId="{D5CB1DEB-EEAA-415B-92D0-0A5244379277}" dt="2023-12-08T20:25:03.453" v="1128"/>
          <ac:cxnSpMkLst>
            <pc:docMk/>
            <pc:sldMk cId="4204783969" sldId="276"/>
            <ac:cxnSpMk id="115" creationId="{05AC48F2-1F51-E780-3760-6AC14BE28555}"/>
          </ac:cxnSpMkLst>
        </pc:cxnChg>
        <pc:cxnChg chg="add del mod">
          <ac:chgData name="Mohammad, Noor Mohammad" userId="7b5e9d84-38d8-4944-9b8e-6fc421feccb7" providerId="ADAL" clId="{D5CB1DEB-EEAA-415B-92D0-0A5244379277}" dt="2023-12-08T20:25:03.453" v="1128"/>
          <ac:cxnSpMkLst>
            <pc:docMk/>
            <pc:sldMk cId="4204783969" sldId="276"/>
            <ac:cxnSpMk id="116" creationId="{0FB4FC29-B939-9A79-D3B7-94B65C199CFB}"/>
          </ac:cxnSpMkLst>
        </pc:cxnChg>
        <pc:cxnChg chg="add del mod">
          <ac:chgData name="Mohammad, Noor Mohammad" userId="7b5e9d84-38d8-4944-9b8e-6fc421feccb7" providerId="ADAL" clId="{D5CB1DEB-EEAA-415B-92D0-0A5244379277}" dt="2023-12-08T20:25:03.453" v="1128"/>
          <ac:cxnSpMkLst>
            <pc:docMk/>
            <pc:sldMk cId="4204783969" sldId="276"/>
            <ac:cxnSpMk id="117" creationId="{E7687B3A-E5D8-F1E2-0AB2-E82DD7864BCF}"/>
          </ac:cxnSpMkLst>
        </pc:cxnChg>
        <pc:cxnChg chg="add del mod">
          <ac:chgData name="Mohammad, Noor Mohammad" userId="7b5e9d84-38d8-4944-9b8e-6fc421feccb7" providerId="ADAL" clId="{D5CB1DEB-EEAA-415B-92D0-0A5244379277}" dt="2023-12-08T20:25:03.453" v="1128"/>
          <ac:cxnSpMkLst>
            <pc:docMk/>
            <pc:sldMk cId="4204783969" sldId="276"/>
            <ac:cxnSpMk id="120" creationId="{4CFFBC05-FC0A-FBBD-9F29-805662181AC5}"/>
          </ac:cxnSpMkLst>
        </pc:cxnChg>
        <pc:cxnChg chg="add del mod">
          <ac:chgData name="Mohammad, Noor Mohammad" userId="7b5e9d84-38d8-4944-9b8e-6fc421feccb7" providerId="ADAL" clId="{D5CB1DEB-EEAA-415B-92D0-0A5244379277}" dt="2023-12-08T20:25:03.453" v="1128"/>
          <ac:cxnSpMkLst>
            <pc:docMk/>
            <pc:sldMk cId="4204783969" sldId="276"/>
            <ac:cxnSpMk id="121" creationId="{34CD2E44-2D9A-7B3A-8C3A-BA66FC28C32D}"/>
          </ac:cxnSpMkLst>
        </pc:cxnChg>
        <pc:cxnChg chg="add del mod">
          <ac:chgData name="Mohammad, Noor Mohammad" userId="7b5e9d84-38d8-4944-9b8e-6fc421feccb7" providerId="ADAL" clId="{D5CB1DEB-EEAA-415B-92D0-0A5244379277}" dt="2023-12-08T20:25:03.453" v="1128"/>
          <ac:cxnSpMkLst>
            <pc:docMk/>
            <pc:sldMk cId="4204783969" sldId="276"/>
            <ac:cxnSpMk id="122" creationId="{4A594DB9-E787-FD07-597C-86BFBF26818C}"/>
          </ac:cxnSpMkLst>
        </pc:cxnChg>
        <pc:cxnChg chg="add del mod">
          <ac:chgData name="Mohammad, Noor Mohammad" userId="7b5e9d84-38d8-4944-9b8e-6fc421feccb7" providerId="ADAL" clId="{D5CB1DEB-EEAA-415B-92D0-0A5244379277}" dt="2023-12-08T20:25:03.453" v="1128"/>
          <ac:cxnSpMkLst>
            <pc:docMk/>
            <pc:sldMk cId="4204783969" sldId="276"/>
            <ac:cxnSpMk id="123" creationId="{15D32021-079D-552E-5E03-CF017FD26083}"/>
          </ac:cxnSpMkLst>
        </pc:cxnChg>
        <pc:cxnChg chg="add del mod">
          <ac:chgData name="Mohammad, Noor Mohammad" userId="7b5e9d84-38d8-4944-9b8e-6fc421feccb7" providerId="ADAL" clId="{D5CB1DEB-EEAA-415B-92D0-0A5244379277}" dt="2023-12-08T20:25:03.453" v="1128"/>
          <ac:cxnSpMkLst>
            <pc:docMk/>
            <pc:sldMk cId="4204783969" sldId="276"/>
            <ac:cxnSpMk id="124" creationId="{614BA3FF-E73C-2796-B928-E454475B2CCB}"/>
          </ac:cxnSpMkLst>
        </pc:cxnChg>
        <pc:cxnChg chg="add del mod">
          <ac:chgData name="Mohammad, Noor Mohammad" userId="7b5e9d84-38d8-4944-9b8e-6fc421feccb7" providerId="ADAL" clId="{D5CB1DEB-EEAA-415B-92D0-0A5244379277}" dt="2023-12-08T20:25:03.453" v="1128"/>
          <ac:cxnSpMkLst>
            <pc:docMk/>
            <pc:sldMk cId="4204783969" sldId="276"/>
            <ac:cxnSpMk id="127" creationId="{88E04AC4-97EF-069D-0A27-1687D9B0DC16}"/>
          </ac:cxnSpMkLst>
        </pc:cxnChg>
        <pc:cxnChg chg="add del mod">
          <ac:chgData name="Mohammad, Noor Mohammad" userId="7b5e9d84-38d8-4944-9b8e-6fc421feccb7" providerId="ADAL" clId="{D5CB1DEB-EEAA-415B-92D0-0A5244379277}" dt="2023-12-08T20:25:03.453" v="1128"/>
          <ac:cxnSpMkLst>
            <pc:docMk/>
            <pc:sldMk cId="4204783969" sldId="276"/>
            <ac:cxnSpMk id="131" creationId="{03A62C82-ADFB-A4F1-9054-94E1FDC69015}"/>
          </ac:cxnSpMkLst>
        </pc:cxnChg>
        <pc:cxnChg chg="add del mod">
          <ac:chgData name="Mohammad, Noor Mohammad" userId="7b5e9d84-38d8-4944-9b8e-6fc421feccb7" providerId="ADAL" clId="{D5CB1DEB-EEAA-415B-92D0-0A5244379277}" dt="2023-12-08T20:25:03.453" v="1128"/>
          <ac:cxnSpMkLst>
            <pc:docMk/>
            <pc:sldMk cId="4204783969" sldId="276"/>
            <ac:cxnSpMk id="133" creationId="{C9E0DB8A-AACF-BA7A-F01D-A7C3FCF8036E}"/>
          </ac:cxnSpMkLst>
        </pc:cxnChg>
        <pc:cxnChg chg="add del mod">
          <ac:chgData name="Mohammad, Noor Mohammad" userId="7b5e9d84-38d8-4944-9b8e-6fc421feccb7" providerId="ADAL" clId="{D5CB1DEB-EEAA-415B-92D0-0A5244379277}" dt="2023-12-08T20:25:03.453" v="1128"/>
          <ac:cxnSpMkLst>
            <pc:docMk/>
            <pc:sldMk cId="4204783969" sldId="276"/>
            <ac:cxnSpMk id="135" creationId="{4B8083F1-2D71-C6AA-D528-AE5AA17D3EE7}"/>
          </ac:cxnSpMkLst>
        </pc:cxnChg>
        <pc:cxnChg chg="add del mod">
          <ac:chgData name="Mohammad, Noor Mohammad" userId="7b5e9d84-38d8-4944-9b8e-6fc421feccb7" providerId="ADAL" clId="{D5CB1DEB-EEAA-415B-92D0-0A5244379277}" dt="2023-12-08T20:25:03.453" v="1128"/>
          <ac:cxnSpMkLst>
            <pc:docMk/>
            <pc:sldMk cId="4204783969" sldId="276"/>
            <ac:cxnSpMk id="143" creationId="{0781AB27-F4EF-15D9-231F-AB620A60B6CB}"/>
          </ac:cxnSpMkLst>
        </pc:cxnChg>
        <pc:cxnChg chg="add del mod">
          <ac:chgData name="Mohammad, Noor Mohammad" userId="7b5e9d84-38d8-4944-9b8e-6fc421feccb7" providerId="ADAL" clId="{D5CB1DEB-EEAA-415B-92D0-0A5244379277}" dt="2023-12-08T20:25:03.453" v="1128"/>
          <ac:cxnSpMkLst>
            <pc:docMk/>
            <pc:sldMk cId="4204783969" sldId="276"/>
            <ac:cxnSpMk id="145" creationId="{9DCB1664-3053-42C4-FB32-FF232E0FCDA1}"/>
          </ac:cxnSpMkLst>
        </pc:cxnChg>
        <pc:cxnChg chg="add del mod">
          <ac:chgData name="Mohammad, Noor Mohammad" userId="7b5e9d84-38d8-4944-9b8e-6fc421feccb7" providerId="ADAL" clId="{D5CB1DEB-EEAA-415B-92D0-0A5244379277}" dt="2023-12-08T20:25:03.453" v="1128"/>
          <ac:cxnSpMkLst>
            <pc:docMk/>
            <pc:sldMk cId="4204783969" sldId="276"/>
            <ac:cxnSpMk id="150" creationId="{78160880-881B-4562-4408-4CD36F7C3CB0}"/>
          </ac:cxnSpMkLst>
        </pc:cxnChg>
        <pc:cxnChg chg="add del mod">
          <ac:chgData name="Mohammad, Noor Mohammad" userId="7b5e9d84-38d8-4944-9b8e-6fc421feccb7" providerId="ADAL" clId="{D5CB1DEB-EEAA-415B-92D0-0A5244379277}" dt="2023-12-08T20:25:03.453" v="1128"/>
          <ac:cxnSpMkLst>
            <pc:docMk/>
            <pc:sldMk cId="4204783969" sldId="276"/>
            <ac:cxnSpMk id="151" creationId="{72A66204-C6A3-6BA5-5CA5-0967F47A9497}"/>
          </ac:cxnSpMkLst>
        </pc:cxnChg>
        <pc:cxnChg chg="add del mod">
          <ac:chgData name="Mohammad, Noor Mohammad" userId="7b5e9d84-38d8-4944-9b8e-6fc421feccb7" providerId="ADAL" clId="{D5CB1DEB-EEAA-415B-92D0-0A5244379277}" dt="2023-12-08T20:25:03.453" v="1128"/>
          <ac:cxnSpMkLst>
            <pc:docMk/>
            <pc:sldMk cId="4204783969" sldId="276"/>
            <ac:cxnSpMk id="152" creationId="{E9B21BAC-CD4E-F136-AAE1-719B2C9E13A9}"/>
          </ac:cxnSpMkLst>
        </pc:cxnChg>
        <pc:cxnChg chg="add del mod">
          <ac:chgData name="Mohammad, Noor Mohammad" userId="7b5e9d84-38d8-4944-9b8e-6fc421feccb7" providerId="ADAL" clId="{D5CB1DEB-EEAA-415B-92D0-0A5244379277}" dt="2023-12-08T20:25:03.453" v="1128"/>
          <ac:cxnSpMkLst>
            <pc:docMk/>
            <pc:sldMk cId="4204783969" sldId="276"/>
            <ac:cxnSpMk id="156" creationId="{2D6BEECD-8866-D8C5-5581-A877FC929BCA}"/>
          </ac:cxnSpMkLst>
        </pc:cxnChg>
        <pc:cxnChg chg="add del mod">
          <ac:chgData name="Mohammad, Noor Mohammad" userId="7b5e9d84-38d8-4944-9b8e-6fc421feccb7" providerId="ADAL" clId="{D5CB1DEB-EEAA-415B-92D0-0A5244379277}" dt="2023-12-08T20:25:03.453" v="1128"/>
          <ac:cxnSpMkLst>
            <pc:docMk/>
            <pc:sldMk cId="4204783969" sldId="276"/>
            <ac:cxnSpMk id="157" creationId="{E388ABBF-5CF4-CDF4-589E-06018368E4EA}"/>
          </ac:cxnSpMkLst>
        </pc:cxnChg>
        <pc:cxnChg chg="add del mod">
          <ac:chgData name="Mohammad, Noor Mohammad" userId="7b5e9d84-38d8-4944-9b8e-6fc421feccb7" providerId="ADAL" clId="{D5CB1DEB-EEAA-415B-92D0-0A5244379277}" dt="2023-12-08T20:25:03.453" v="1128"/>
          <ac:cxnSpMkLst>
            <pc:docMk/>
            <pc:sldMk cId="4204783969" sldId="276"/>
            <ac:cxnSpMk id="158" creationId="{6063E274-9D2C-FB12-0EC8-01A748FB6240}"/>
          </ac:cxnSpMkLst>
        </pc:cxnChg>
        <pc:cxnChg chg="add del mod">
          <ac:chgData name="Mohammad, Noor Mohammad" userId="7b5e9d84-38d8-4944-9b8e-6fc421feccb7" providerId="ADAL" clId="{D5CB1DEB-EEAA-415B-92D0-0A5244379277}" dt="2023-12-08T20:25:03.453" v="1128"/>
          <ac:cxnSpMkLst>
            <pc:docMk/>
            <pc:sldMk cId="4204783969" sldId="276"/>
            <ac:cxnSpMk id="160" creationId="{938BA633-1DDE-DB33-171B-5A2D7C8EC4B9}"/>
          </ac:cxnSpMkLst>
        </pc:cxnChg>
        <pc:cxnChg chg="add del mod">
          <ac:chgData name="Mohammad, Noor Mohammad" userId="7b5e9d84-38d8-4944-9b8e-6fc421feccb7" providerId="ADAL" clId="{D5CB1DEB-EEAA-415B-92D0-0A5244379277}" dt="2023-12-08T20:25:03.453" v="1128"/>
          <ac:cxnSpMkLst>
            <pc:docMk/>
            <pc:sldMk cId="4204783969" sldId="276"/>
            <ac:cxnSpMk id="161" creationId="{A17BA81F-FCD1-E160-B700-C168270FE13F}"/>
          </ac:cxnSpMkLst>
        </pc:cxnChg>
        <pc:cxnChg chg="add del mod">
          <ac:chgData name="Mohammad, Noor Mohammad" userId="7b5e9d84-38d8-4944-9b8e-6fc421feccb7" providerId="ADAL" clId="{D5CB1DEB-EEAA-415B-92D0-0A5244379277}" dt="2023-12-08T20:25:03.453" v="1128"/>
          <ac:cxnSpMkLst>
            <pc:docMk/>
            <pc:sldMk cId="4204783969" sldId="276"/>
            <ac:cxnSpMk id="162" creationId="{15A0BDB9-9791-8728-0BCE-2AFEA97F3739}"/>
          </ac:cxnSpMkLst>
        </pc:cxnChg>
        <pc:cxnChg chg="add del mod">
          <ac:chgData name="Mohammad, Noor Mohammad" userId="7b5e9d84-38d8-4944-9b8e-6fc421feccb7" providerId="ADAL" clId="{D5CB1DEB-EEAA-415B-92D0-0A5244379277}" dt="2023-12-08T20:25:03.453" v="1128"/>
          <ac:cxnSpMkLst>
            <pc:docMk/>
            <pc:sldMk cId="4204783969" sldId="276"/>
            <ac:cxnSpMk id="166" creationId="{A3AFF3A9-9BAF-B8EE-8710-794A136DDAD8}"/>
          </ac:cxnSpMkLst>
        </pc:cxnChg>
        <pc:cxnChg chg="add del mod">
          <ac:chgData name="Mohammad, Noor Mohammad" userId="7b5e9d84-38d8-4944-9b8e-6fc421feccb7" providerId="ADAL" clId="{D5CB1DEB-EEAA-415B-92D0-0A5244379277}" dt="2023-12-08T20:25:03.453" v="1128"/>
          <ac:cxnSpMkLst>
            <pc:docMk/>
            <pc:sldMk cId="4204783969" sldId="276"/>
            <ac:cxnSpMk id="167" creationId="{D32AA3C0-6063-A816-9A39-0BA249A77A18}"/>
          </ac:cxnSpMkLst>
        </pc:cxnChg>
        <pc:cxnChg chg="add del mod">
          <ac:chgData name="Mohammad, Noor Mohammad" userId="7b5e9d84-38d8-4944-9b8e-6fc421feccb7" providerId="ADAL" clId="{D5CB1DEB-EEAA-415B-92D0-0A5244379277}" dt="2023-12-08T20:25:03.453" v="1128"/>
          <ac:cxnSpMkLst>
            <pc:docMk/>
            <pc:sldMk cId="4204783969" sldId="276"/>
            <ac:cxnSpMk id="170" creationId="{58B5EAAA-3031-FA9D-7904-3EBE7831143D}"/>
          </ac:cxnSpMkLst>
        </pc:cxnChg>
        <pc:cxnChg chg="add del mod">
          <ac:chgData name="Mohammad, Noor Mohammad" userId="7b5e9d84-38d8-4944-9b8e-6fc421feccb7" providerId="ADAL" clId="{D5CB1DEB-EEAA-415B-92D0-0A5244379277}" dt="2023-12-08T20:25:03.453" v="1128"/>
          <ac:cxnSpMkLst>
            <pc:docMk/>
            <pc:sldMk cId="4204783969" sldId="276"/>
            <ac:cxnSpMk id="171" creationId="{AB65E50A-4DDA-A5FF-2CA9-40F70445A04F}"/>
          </ac:cxnSpMkLst>
        </pc:cxnChg>
        <pc:cxnChg chg="add del mod">
          <ac:chgData name="Mohammad, Noor Mohammad" userId="7b5e9d84-38d8-4944-9b8e-6fc421feccb7" providerId="ADAL" clId="{D5CB1DEB-EEAA-415B-92D0-0A5244379277}" dt="2023-12-08T20:25:03.453" v="1128"/>
          <ac:cxnSpMkLst>
            <pc:docMk/>
            <pc:sldMk cId="4204783969" sldId="276"/>
            <ac:cxnSpMk id="172" creationId="{CC4FAE06-EBEA-D363-AB5B-533CC771DAE3}"/>
          </ac:cxnSpMkLst>
        </pc:cxnChg>
        <pc:cxnChg chg="add del mod">
          <ac:chgData name="Mohammad, Noor Mohammad" userId="7b5e9d84-38d8-4944-9b8e-6fc421feccb7" providerId="ADAL" clId="{D5CB1DEB-EEAA-415B-92D0-0A5244379277}" dt="2023-12-08T20:25:03.453" v="1128"/>
          <ac:cxnSpMkLst>
            <pc:docMk/>
            <pc:sldMk cId="4204783969" sldId="276"/>
            <ac:cxnSpMk id="173" creationId="{E60A4978-4FE4-AACE-C7D9-B07DDD503ED1}"/>
          </ac:cxnSpMkLst>
        </pc:cxnChg>
        <pc:cxnChg chg="add del mod">
          <ac:chgData name="Mohammad, Noor Mohammad" userId="7b5e9d84-38d8-4944-9b8e-6fc421feccb7" providerId="ADAL" clId="{D5CB1DEB-EEAA-415B-92D0-0A5244379277}" dt="2023-12-08T20:25:03.453" v="1128"/>
          <ac:cxnSpMkLst>
            <pc:docMk/>
            <pc:sldMk cId="4204783969" sldId="276"/>
            <ac:cxnSpMk id="174" creationId="{10BE9B22-F5EA-9BD4-4C9B-B8E6E2BE0DA9}"/>
          </ac:cxnSpMkLst>
        </pc:cxnChg>
        <pc:cxnChg chg="add del mod">
          <ac:chgData name="Mohammad, Noor Mohammad" userId="7b5e9d84-38d8-4944-9b8e-6fc421feccb7" providerId="ADAL" clId="{D5CB1DEB-EEAA-415B-92D0-0A5244379277}" dt="2023-12-08T20:25:03.453" v="1128"/>
          <ac:cxnSpMkLst>
            <pc:docMk/>
            <pc:sldMk cId="4204783969" sldId="276"/>
            <ac:cxnSpMk id="175" creationId="{5A3A1480-DF93-9501-18D3-3EF865EC418C}"/>
          </ac:cxnSpMkLst>
        </pc:cxnChg>
        <pc:cxnChg chg="add del mod">
          <ac:chgData name="Mohammad, Noor Mohammad" userId="7b5e9d84-38d8-4944-9b8e-6fc421feccb7" providerId="ADAL" clId="{D5CB1DEB-EEAA-415B-92D0-0A5244379277}" dt="2023-12-08T20:25:03.453" v="1128"/>
          <ac:cxnSpMkLst>
            <pc:docMk/>
            <pc:sldMk cId="4204783969" sldId="276"/>
            <ac:cxnSpMk id="176" creationId="{9DF382A7-C774-A4E0-AA9B-53C9ED5510C3}"/>
          </ac:cxnSpMkLst>
        </pc:cxnChg>
        <pc:cxnChg chg="add del mod">
          <ac:chgData name="Mohammad, Noor Mohammad" userId="7b5e9d84-38d8-4944-9b8e-6fc421feccb7" providerId="ADAL" clId="{D5CB1DEB-EEAA-415B-92D0-0A5244379277}" dt="2023-12-08T20:25:03.453" v="1128"/>
          <ac:cxnSpMkLst>
            <pc:docMk/>
            <pc:sldMk cId="4204783969" sldId="276"/>
            <ac:cxnSpMk id="177" creationId="{7A26D0DD-DE43-3A1C-66D5-92456F680D77}"/>
          </ac:cxnSpMkLst>
        </pc:cxnChg>
        <pc:cxnChg chg="add del mod">
          <ac:chgData name="Mohammad, Noor Mohammad" userId="7b5e9d84-38d8-4944-9b8e-6fc421feccb7" providerId="ADAL" clId="{D5CB1DEB-EEAA-415B-92D0-0A5244379277}" dt="2023-12-08T20:25:03.453" v="1128"/>
          <ac:cxnSpMkLst>
            <pc:docMk/>
            <pc:sldMk cId="4204783969" sldId="276"/>
            <ac:cxnSpMk id="181" creationId="{3E362FB9-0B45-BEE4-4614-6D58CF2B4226}"/>
          </ac:cxnSpMkLst>
        </pc:cxnChg>
        <pc:cxnChg chg="add del mod">
          <ac:chgData name="Mohammad, Noor Mohammad" userId="7b5e9d84-38d8-4944-9b8e-6fc421feccb7" providerId="ADAL" clId="{D5CB1DEB-EEAA-415B-92D0-0A5244379277}" dt="2023-12-08T20:25:03.453" v="1128"/>
          <ac:cxnSpMkLst>
            <pc:docMk/>
            <pc:sldMk cId="4204783969" sldId="276"/>
            <ac:cxnSpMk id="192" creationId="{445D7345-5FF1-2AD6-77AA-2D86AF07435A}"/>
          </ac:cxnSpMkLst>
        </pc:cxnChg>
        <pc:cxnChg chg="add del mod">
          <ac:chgData name="Mohammad, Noor Mohammad" userId="7b5e9d84-38d8-4944-9b8e-6fc421feccb7" providerId="ADAL" clId="{D5CB1DEB-EEAA-415B-92D0-0A5244379277}" dt="2023-12-08T20:25:03.453" v="1128"/>
          <ac:cxnSpMkLst>
            <pc:docMk/>
            <pc:sldMk cId="4204783969" sldId="276"/>
            <ac:cxnSpMk id="193" creationId="{3237E0AE-23F7-30C6-6042-0EE64AF21E4B}"/>
          </ac:cxnSpMkLst>
        </pc:cxnChg>
        <pc:cxnChg chg="add del mod">
          <ac:chgData name="Mohammad, Noor Mohammad" userId="7b5e9d84-38d8-4944-9b8e-6fc421feccb7" providerId="ADAL" clId="{D5CB1DEB-EEAA-415B-92D0-0A5244379277}" dt="2023-12-08T20:25:03.453" v="1128"/>
          <ac:cxnSpMkLst>
            <pc:docMk/>
            <pc:sldMk cId="4204783969" sldId="276"/>
            <ac:cxnSpMk id="194" creationId="{787F0C26-352B-BAED-65C9-B3AD1FDE22A8}"/>
          </ac:cxnSpMkLst>
        </pc:cxnChg>
        <pc:cxnChg chg="add del mod">
          <ac:chgData name="Mohammad, Noor Mohammad" userId="7b5e9d84-38d8-4944-9b8e-6fc421feccb7" providerId="ADAL" clId="{D5CB1DEB-EEAA-415B-92D0-0A5244379277}" dt="2023-12-08T20:25:03.453" v="1128"/>
          <ac:cxnSpMkLst>
            <pc:docMk/>
            <pc:sldMk cId="4204783969" sldId="276"/>
            <ac:cxnSpMk id="195" creationId="{190CFE8E-AB16-0E6D-3566-A199129319A9}"/>
          </ac:cxnSpMkLst>
        </pc:cxnChg>
        <pc:cxnChg chg="add del mod">
          <ac:chgData name="Mohammad, Noor Mohammad" userId="7b5e9d84-38d8-4944-9b8e-6fc421feccb7" providerId="ADAL" clId="{D5CB1DEB-EEAA-415B-92D0-0A5244379277}" dt="2023-12-08T20:25:03.453" v="1128"/>
          <ac:cxnSpMkLst>
            <pc:docMk/>
            <pc:sldMk cId="4204783969" sldId="276"/>
            <ac:cxnSpMk id="196" creationId="{0EFDDAA4-68BE-2EEA-0CD9-B35CBF06ADD6}"/>
          </ac:cxnSpMkLst>
        </pc:cxnChg>
        <pc:cxnChg chg="add del mod">
          <ac:chgData name="Mohammad, Noor Mohammad" userId="7b5e9d84-38d8-4944-9b8e-6fc421feccb7" providerId="ADAL" clId="{D5CB1DEB-EEAA-415B-92D0-0A5244379277}" dt="2023-12-08T20:25:03.453" v="1128"/>
          <ac:cxnSpMkLst>
            <pc:docMk/>
            <pc:sldMk cId="4204783969" sldId="276"/>
            <ac:cxnSpMk id="197" creationId="{E26C8BFF-E54F-B774-47B3-7C5DC6BF01E3}"/>
          </ac:cxnSpMkLst>
        </pc:cxnChg>
        <pc:cxnChg chg="add del mod">
          <ac:chgData name="Mohammad, Noor Mohammad" userId="7b5e9d84-38d8-4944-9b8e-6fc421feccb7" providerId="ADAL" clId="{D5CB1DEB-EEAA-415B-92D0-0A5244379277}" dt="2023-12-08T20:25:03.453" v="1128"/>
          <ac:cxnSpMkLst>
            <pc:docMk/>
            <pc:sldMk cId="4204783969" sldId="276"/>
            <ac:cxnSpMk id="198" creationId="{067ED083-73E6-56A7-6AC2-1467107737F0}"/>
          </ac:cxnSpMkLst>
        </pc:cxnChg>
        <pc:cxnChg chg="add del mod">
          <ac:chgData name="Mohammad, Noor Mohammad" userId="7b5e9d84-38d8-4944-9b8e-6fc421feccb7" providerId="ADAL" clId="{D5CB1DEB-EEAA-415B-92D0-0A5244379277}" dt="2023-12-08T20:25:03.453" v="1128"/>
          <ac:cxnSpMkLst>
            <pc:docMk/>
            <pc:sldMk cId="4204783969" sldId="276"/>
            <ac:cxnSpMk id="204" creationId="{C8B79896-A03D-A8F5-EEBE-5936952E7E00}"/>
          </ac:cxnSpMkLst>
        </pc:cxnChg>
        <pc:cxnChg chg="add del mod">
          <ac:chgData name="Mohammad, Noor Mohammad" userId="7b5e9d84-38d8-4944-9b8e-6fc421feccb7" providerId="ADAL" clId="{D5CB1DEB-EEAA-415B-92D0-0A5244379277}" dt="2023-12-08T20:25:03.453" v="1128"/>
          <ac:cxnSpMkLst>
            <pc:docMk/>
            <pc:sldMk cId="4204783969" sldId="276"/>
            <ac:cxnSpMk id="205" creationId="{726E121E-BE9B-3434-02B5-A17190180658}"/>
          </ac:cxnSpMkLst>
        </pc:cxnChg>
        <pc:cxnChg chg="add del mod">
          <ac:chgData name="Mohammad, Noor Mohammad" userId="7b5e9d84-38d8-4944-9b8e-6fc421feccb7" providerId="ADAL" clId="{D5CB1DEB-EEAA-415B-92D0-0A5244379277}" dt="2023-12-08T20:25:03.453" v="1128"/>
          <ac:cxnSpMkLst>
            <pc:docMk/>
            <pc:sldMk cId="4204783969" sldId="276"/>
            <ac:cxnSpMk id="206" creationId="{463A643E-0B51-EF97-7320-9237B7D740C8}"/>
          </ac:cxnSpMkLst>
        </pc:cxnChg>
        <pc:cxnChg chg="add del mod">
          <ac:chgData name="Mohammad, Noor Mohammad" userId="7b5e9d84-38d8-4944-9b8e-6fc421feccb7" providerId="ADAL" clId="{D5CB1DEB-EEAA-415B-92D0-0A5244379277}" dt="2023-12-08T20:25:03.453" v="1128"/>
          <ac:cxnSpMkLst>
            <pc:docMk/>
            <pc:sldMk cId="4204783969" sldId="276"/>
            <ac:cxnSpMk id="207" creationId="{B40506DA-1506-26B7-6B3D-3955518FDD81}"/>
          </ac:cxnSpMkLst>
        </pc:cxnChg>
        <pc:cxnChg chg="add del mod">
          <ac:chgData name="Mohammad, Noor Mohammad" userId="7b5e9d84-38d8-4944-9b8e-6fc421feccb7" providerId="ADAL" clId="{D5CB1DEB-EEAA-415B-92D0-0A5244379277}" dt="2023-12-08T20:25:03.453" v="1128"/>
          <ac:cxnSpMkLst>
            <pc:docMk/>
            <pc:sldMk cId="4204783969" sldId="276"/>
            <ac:cxnSpMk id="213" creationId="{FD9FFB96-2138-F881-8D61-244045CA68BE}"/>
          </ac:cxnSpMkLst>
        </pc:cxnChg>
        <pc:cxnChg chg="add del mod">
          <ac:chgData name="Mohammad, Noor Mohammad" userId="7b5e9d84-38d8-4944-9b8e-6fc421feccb7" providerId="ADAL" clId="{D5CB1DEB-EEAA-415B-92D0-0A5244379277}" dt="2023-12-08T20:25:03.453" v="1128"/>
          <ac:cxnSpMkLst>
            <pc:docMk/>
            <pc:sldMk cId="4204783969" sldId="276"/>
            <ac:cxnSpMk id="214" creationId="{C7C97CF2-4B58-921B-3E72-02EA6B4058FD}"/>
          </ac:cxnSpMkLst>
        </pc:cxnChg>
        <pc:cxnChg chg="add del mod">
          <ac:chgData name="Mohammad, Noor Mohammad" userId="7b5e9d84-38d8-4944-9b8e-6fc421feccb7" providerId="ADAL" clId="{D5CB1DEB-EEAA-415B-92D0-0A5244379277}" dt="2023-12-08T20:25:03.453" v="1128"/>
          <ac:cxnSpMkLst>
            <pc:docMk/>
            <pc:sldMk cId="4204783969" sldId="276"/>
            <ac:cxnSpMk id="215" creationId="{9AC7C48D-2EAC-9CCB-8738-2E7CE4383EFF}"/>
          </ac:cxnSpMkLst>
        </pc:cxnChg>
        <pc:cxnChg chg="mod topLvl">
          <ac:chgData name="Mohammad, Noor Mohammad" userId="7b5e9d84-38d8-4944-9b8e-6fc421feccb7" providerId="ADAL" clId="{D5CB1DEB-EEAA-415B-92D0-0A5244379277}" dt="2023-12-08T20:29:40.889" v="1195" actId="165"/>
          <ac:cxnSpMkLst>
            <pc:docMk/>
            <pc:sldMk cId="4204783969" sldId="276"/>
            <ac:cxnSpMk id="219" creationId="{D4B27F35-D4E1-B09D-7E31-F49DBCD24520}"/>
          </ac:cxnSpMkLst>
        </pc:cxnChg>
        <pc:cxnChg chg="mod topLvl">
          <ac:chgData name="Mohammad, Noor Mohammad" userId="7b5e9d84-38d8-4944-9b8e-6fc421feccb7" providerId="ADAL" clId="{D5CB1DEB-EEAA-415B-92D0-0A5244379277}" dt="2023-12-08T20:29:40.889" v="1195" actId="165"/>
          <ac:cxnSpMkLst>
            <pc:docMk/>
            <pc:sldMk cId="4204783969" sldId="276"/>
            <ac:cxnSpMk id="220" creationId="{4BE3BB88-EF37-BA7D-7383-581EDF983837}"/>
          </ac:cxnSpMkLst>
        </pc:cxnChg>
        <pc:cxnChg chg="mod topLvl">
          <ac:chgData name="Mohammad, Noor Mohammad" userId="7b5e9d84-38d8-4944-9b8e-6fc421feccb7" providerId="ADAL" clId="{D5CB1DEB-EEAA-415B-92D0-0A5244379277}" dt="2023-12-08T20:29:40.889" v="1195" actId="165"/>
          <ac:cxnSpMkLst>
            <pc:docMk/>
            <pc:sldMk cId="4204783969" sldId="276"/>
            <ac:cxnSpMk id="221" creationId="{E236AA80-2818-B96C-C1A9-15CDAD70FB65}"/>
          </ac:cxnSpMkLst>
        </pc:cxnChg>
        <pc:cxnChg chg="mod topLvl">
          <ac:chgData name="Mohammad, Noor Mohammad" userId="7b5e9d84-38d8-4944-9b8e-6fc421feccb7" providerId="ADAL" clId="{D5CB1DEB-EEAA-415B-92D0-0A5244379277}" dt="2023-12-08T20:29:45.747" v="1196" actId="165"/>
          <ac:cxnSpMkLst>
            <pc:docMk/>
            <pc:sldMk cId="4204783969" sldId="276"/>
            <ac:cxnSpMk id="223" creationId="{9A82C80B-01A4-7AB9-C399-791A74622C91}"/>
          </ac:cxnSpMkLst>
        </pc:cxnChg>
        <pc:cxnChg chg="mod topLvl">
          <ac:chgData name="Mohammad, Noor Mohammad" userId="7b5e9d84-38d8-4944-9b8e-6fc421feccb7" providerId="ADAL" clId="{D5CB1DEB-EEAA-415B-92D0-0A5244379277}" dt="2023-12-08T20:29:45.747" v="1196" actId="165"/>
          <ac:cxnSpMkLst>
            <pc:docMk/>
            <pc:sldMk cId="4204783969" sldId="276"/>
            <ac:cxnSpMk id="227" creationId="{C550BB93-C47B-39E1-A6E6-6ED8ADE0B928}"/>
          </ac:cxnSpMkLst>
        </pc:cxnChg>
        <pc:cxnChg chg="mod topLvl">
          <ac:chgData name="Mohammad, Noor Mohammad" userId="7b5e9d84-38d8-4944-9b8e-6fc421feccb7" providerId="ADAL" clId="{D5CB1DEB-EEAA-415B-92D0-0A5244379277}" dt="2023-12-08T20:29:45.747" v="1196" actId="165"/>
          <ac:cxnSpMkLst>
            <pc:docMk/>
            <pc:sldMk cId="4204783969" sldId="276"/>
            <ac:cxnSpMk id="228" creationId="{9DF8A258-DB85-1D33-B16D-384EE8E566BF}"/>
          </ac:cxnSpMkLst>
        </pc:cxnChg>
        <pc:cxnChg chg="mod topLvl">
          <ac:chgData name="Mohammad, Noor Mohammad" userId="7b5e9d84-38d8-4944-9b8e-6fc421feccb7" providerId="ADAL" clId="{D5CB1DEB-EEAA-415B-92D0-0A5244379277}" dt="2023-12-08T20:29:45.747" v="1196" actId="165"/>
          <ac:cxnSpMkLst>
            <pc:docMk/>
            <pc:sldMk cId="4204783969" sldId="276"/>
            <ac:cxnSpMk id="229" creationId="{327A1B4E-20E7-5A14-9D40-B52FACFE602A}"/>
          </ac:cxnSpMkLst>
        </pc:cxnChg>
        <pc:cxnChg chg="mod topLvl">
          <ac:chgData name="Mohammad, Noor Mohammad" userId="7b5e9d84-38d8-4944-9b8e-6fc421feccb7" providerId="ADAL" clId="{D5CB1DEB-EEAA-415B-92D0-0A5244379277}" dt="2023-12-08T20:29:45.747" v="1196" actId="165"/>
          <ac:cxnSpMkLst>
            <pc:docMk/>
            <pc:sldMk cId="4204783969" sldId="276"/>
            <ac:cxnSpMk id="232" creationId="{DAC1E037-ABBB-5156-57D8-A06619134D0E}"/>
          </ac:cxnSpMkLst>
        </pc:cxnChg>
        <pc:cxnChg chg="mod topLvl">
          <ac:chgData name="Mohammad, Noor Mohammad" userId="7b5e9d84-38d8-4944-9b8e-6fc421feccb7" providerId="ADAL" clId="{D5CB1DEB-EEAA-415B-92D0-0A5244379277}" dt="2023-12-08T20:29:45.747" v="1196" actId="165"/>
          <ac:cxnSpMkLst>
            <pc:docMk/>
            <pc:sldMk cId="4204783969" sldId="276"/>
            <ac:cxnSpMk id="233" creationId="{BBF676DE-49ED-4E21-F6D2-026BA44C0605}"/>
          </ac:cxnSpMkLst>
        </pc:cxnChg>
        <pc:cxnChg chg="mod topLvl">
          <ac:chgData name="Mohammad, Noor Mohammad" userId="7b5e9d84-38d8-4944-9b8e-6fc421feccb7" providerId="ADAL" clId="{D5CB1DEB-EEAA-415B-92D0-0A5244379277}" dt="2023-12-08T20:29:45.747" v="1196" actId="165"/>
          <ac:cxnSpMkLst>
            <pc:docMk/>
            <pc:sldMk cId="4204783969" sldId="276"/>
            <ac:cxnSpMk id="234" creationId="{50EEFC30-75E1-D5A1-A882-66C9E692FBF3}"/>
          </ac:cxnSpMkLst>
        </pc:cxnChg>
        <pc:cxnChg chg="mod topLvl">
          <ac:chgData name="Mohammad, Noor Mohammad" userId="7b5e9d84-38d8-4944-9b8e-6fc421feccb7" providerId="ADAL" clId="{D5CB1DEB-EEAA-415B-92D0-0A5244379277}" dt="2023-12-08T20:29:45.747" v="1196" actId="165"/>
          <ac:cxnSpMkLst>
            <pc:docMk/>
            <pc:sldMk cId="4204783969" sldId="276"/>
            <ac:cxnSpMk id="235" creationId="{AC02D0B7-8C85-0B36-EE54-4648EEC70B4E}"/>
          </ac:cxnSpMkLst>
        </pc:cxnChg>
        <pc:cxnChg chg="mod topLvl">
          <ac:chgData name="Mohammad, Noor Mohammad" userId="7b5e9d84-38d8-4944-9b8e-6fc421feccb7" providerId="ADAL" clId="{D5CB1DEB-EEAA-415B-92D0-0A5244379277}" dt="2023-12-08T20:29:45.747" v="1196" actId="165"/>
          <ac:cxnSpMkLst>
            <pc:docMk/>
            <pc:sldMk cId="4204783969" sldId="276"/>
            <ac:cxnSpMk id="236" creationId="{32923E67-7A5B-7290-6635-0892FCBBE5C9}"/>
          </ac:cxnSpMkLst>
        </pc:cxnChg>
        <pc:cxnChg chg="mod topLvl">
          <ac:chgData name="Mohammad, Noor Mohammad" userId="7b5e9d84-38d8-4944-9b8e-6fc421feccb7" providerId="ADAL" clId="{D5CB1DEB-EEAA-415B-92D0-0A5244379277}" dt="2023-12-08T20:29:45.747" v="1196" actId="165"/>
          <ac:cxnSpMkLst>
            <pc:docMk/>
            <pc:sldMk cId="4204783969" sldId="276"/>
            <ac:cxnSpMk id="239" creationId="{71762523-168D-27BA-48F3-B8AFF8575257}"/>
          </ac:cxnSpMkLst>
        </pc:cxnChg>
        <pc:cxnChg chg="mod topLvl">
          <ac:chgData name="Mohammad, Noor Mohammad" userId="7b5e9d84-38d8-4944-9b8e-6fc421feccb7" providerId="ADAL" clId="{D5CB1DEB-EEAA-415B-92D0-0A5244379277}" dt="2023-12-08T20:29:45.747" v="1196" actId="165"/>
          <ac:cxnSpMkLst>
            <pc:docMk/>
            <pc:sldMk cId="4204783969" sldId="276"/>
            <ac:cxnSpMk id="243" creationId="{1277D892-215F-AF5E-B0A3-4FBEE0FA2D71}"/>
          </ac:cxnSpMkLst>
        </pc:cxnChg>
        <pc:cxnChg chg="mod topLvl">
          <ac:chgData name="Mohammad, Noor Mohammad" userId="7b5e9d84-38d8-4944-9b8e-6fc421feccb7" providerId="ADAL" clId="{D5CB1DEB-EEAA-415B-92D0-0A5244379277}" dt="2023-12-08T20:29:45.747" v="1196" actId="165"/>
          <ac:cxnSpMkLst>
            <pc:docMk/>
            <pc:sldMk cId="4204783969" sldId="276"/>
            <ac:cxnSpMk id="245" creationId="{404D6A88-FC4F-DA31-EC30-441515CBADD3}"/>
          </ac:cxnSpMkLst>
        </pc:cxnChg>
        <pc:cxnChg chg="mod topLvl">
          <ac:chgData name="Mohammad, Noor Mohammad" userId="7b5e9d84-38d8-4944-9b8e-6fc421feccb7" providerId="ADAL" clId="{D5CB1DEB-EEAA-415B-92D0-0A5244379277}" dt="2023-12-08T20:29:45.747" v="1196" actId="165"/>
          <ac:cxnSpMkLst>
            <pc:docMk/>
            <pc:sldMk cId="4204783969" sldId="276"/>
            <ac:cxnSpMk id="247" creationId="{AFBC935B-3C27-5195-F2B5-0036086E3133}"/>
          </ac:cxnSpMkLst>
        </pc:cxnChg>
        <pc:cxnChg chg="mod topLvl">
          <ac:chgData name="Mohammad, Noor Mohammad" userId="7b5e9d84-38d8-4944-9b8e-6fc421feccb7" providerId="ADAL" clId="{D5CB1DEB-EEAA-415B-92D0-0A5244379277}" dt="2023-12-08T20:29:45.747" v="1196" actId="165"/>
          <ac:cxnSpMkLst>
            <pc:docMk/>
            <pc:sldMk cId="4204783969" sldId="276"/>
            <ac:cxnSpMk id="255" creationId="{A2087E35-BC72-96E8-1614-90C7D73CEF4A}"/>
          </ac:cxnSpMkLst>
        </pc:cxnChg>
        <pc:cxnChg chg="mod topLvl">
          <ac:chgData name="Mohammad, Noor Mohammad" userId="7b5e9d84-38d8-4944-9b8e-6fc421feccb7" providerId="ADAL" clId="{D5CB1DEB-EEAA-415B-92D0-0A5244379277}" dt="2023-12-08T20:29:45.747" v="1196" actId="165"/>
          <ac:cxnSpMkLst>
            <pc:docMk/>
            <pc:sldMk cId="4204783969" sldId="276"/>
            <ac:cxnSpMk id="257" creationId="{15DB7BF2-5045-9732-C290-834A866002CF}"/>
          </ac:cxnSpMkLst>
        </pc:cxnChg>
        <pc:cxnChg chg="mod topLvl">
          <ac:chgData name="Mohammad, Noor Mohammad" userId="7b5e9d84-38d8-4944-9b8e-6fc421feccb7" providerId="ADAL" clId="{D5CB1DEB-EEAA-415B-92D0-0A5244379277}" dt="2023-12-08T20:29:45.747" v="1196" actId="165"/>
          <ac:cxnSpMkLst>
            <pc:docMk/>
            <pc:sldMk cId="4204783969" sldId="276"/>
            <ac:cxnSpMk id="262" creationId="{D6A2BA53-7C0C-19B1-3E5D-F3E3EA07C8C4}"/>
          </ac:cxnSpMkLst>
        </pc:cxnChg>
        <pc:cxnChg chg="mod topLvl">
          <ac:chgData name="Mohammad, Noor Mohammad" userId="7b5e9d84-38d8-4944-9b8e-6fc421feccb7" providerId="ADAL" clId="{D5CB1DEB-EEAA-415B-92D0-0A5244379277}" dt="2023-12-08T20:29:45.747" v="1196" actId="165"/>
          <ac:cxnSpMkLst>
            <pc:docMk/>
            <pc:sldMk cId="4204783969" sldId="276"/>
            <ac:cxnSpMk id="263" creationId="{96A82DED-62FC-8A28-D479-EC5F444D8D58}"/>
          </ac:cxnSpMkLst>
        </pc:cxnChg>
        <pc:cxnChg chg="mod topLvl">
          <ac:chgData name="Mohammad, Noor Mohammad" userId="7b5e9d84-38d8-4944-9b8e-6fc421feccb7" providerId="ADAL" clId="{D5CB1DEB-EEAA-415B-92D0-0A5244379277}" dt="2023-12-08T20:29:45.747" v="1196" actId="165"/>
          <ac:cxnSpMkLst>
            <pc:docMk/>
            <pc:sldMk cId="4204783969" sldId="276"/>
            <ac:cxnSpMk id="264" creationId="{6E47292F-06E0-D515-A849-5890FDC6DE9F}"/>
          </ac:cxnSpMkLst>
        </pc:cxnChg>
        <pc:cxnChg chg="mod topLvl">
          <ac:chgData name="Mohammad, Noor Mohammad" userId="7b5e9d84-38d8-4944-9b8e-6fc421feccb7" providerId="ADAL" clId="{D5CB1DEB-EEAA-415B-92D0-0A5244379277}" dt="2023-12-08T20:29:45.747" v="1196" actId="165"/>
          <ac:cxnSpMkLst>
            <pc:docMk/>
            <pc:sldMk cId="4204783969" sldId="276"/>
            <ac:cxnSpMk id="268" creationId="{621C23AD-E36A-1EFC-36D0-264CBDCE60D5}"/>
          </ac:cxnSpMkLst>
        </pc:cxnChg>
        <pc:cxnChg chg="mod topLvl">
          <ac:chgData name="Mohammad, Noor Mohammad" userId="7b5e9d84-38d8-4944-9b8e-6fc421feccb7" providerId="ADAL" clId="{D5CB1DEB-EEAA-415B-92D0-0A5244379277}" dt="2023-12-08T20:29:45.747" v="1196" actId="165"/>
          <ac:cxnSpMkLst>
            <pc:docMk/>
            <pc:sldMk cId="4204783969" sldId="276"/>
            <ac:cxnSpMk id="269" creationId="{46631D53-B001-2437-DE34-11D50780E5E5}"/>
          </ac:cxnSpMkLst>
        </pc:cxnChg>
        <pc:cxnChg chg="mod topLvl">
          <ac:chgData name="Mohammad, Noor Mohammad" userId="7b5e9d84-38d8-4944-9b8e-6fc421feccb7" providerId="ADAL" clId="{D5CB1DEB-EEAA-415B-92D0-0A5244379277}" dt="2023-12-08T20:29:45.747" v="1196" actId="165"/>
          <ac:cxnSpMkLst>
            <pc:docMk/>
            <pc:sldMk cId="4204783969" sldId="276"/>
            <ac:cxnSpMk id="270" creationId="{5AC89CDA-C441-56D9-E637-014DF22BB205}"/>
          </ac:cxnSpMkLst>
        </pc:cxnChg>
        <pc:cxnChg chg="mod topLvl">
          <ac:chgData name="Mohammad, Noor Mohammad" userId="7b5e9d84-38d8-4944-9b8e-6fc421feccb7" providerId="ADAL" clId="{D5CB1DEB-EEAA-415B-92D0-0A5244379277}" dt="2023-12-08T20:29:45.747" v="1196" actId="165"/>
          <ac:cxnSpMkLst>
            <pc:docMk/>
            <pc:sldMk cId="4204783969" sldId="276"/>
            <ac:cxnSpMk id="272" creationId="{43D706BA-8527-CB1C-420A-F9585470F985}"/>
          </ac:cxnSpMkLst>
        </pc:cxnChg>
        <pc:cxnChg chg="mod topLvl">
          <ac:chgData name="Mohammad, Noor Mohammad" userId="7b5e9d84-38d8-4944-9b8e-6fc421feccb7" providerId="ADAL" clId="{D5CB1DEB-EEAA-415B-92D0-0A5244379277}" dt="2023-12-08T20:29:45.747" v="1196" actId="165"/>
          <ac:cxnSpMkLst>
            <pc:docMk/>
            <pc:sldMk cId="4204783969" sldId="276"/>
            <ac:cxnSpMk id="273" creationId="{CAB12AB4-9174-5C73-56FD-2F10E73F2CB0}"/>
          </ac:cxnSpMkLst>
        </pc:cxnChg>
        <pc:cxnChg chg="mod topLvl">
          <ac:chgData name="Mohammad, Noor Mohammad" userId="7b5e9d84-38d8-4944-9b8e-6fc421feccb7" providerId="ADAL" clId="{D5CB1DEB-EEAA-415B-92D0-0A5244379277}" dt="2023-12-08T20:29:45.747" v="1196" actId="165"/>
          <ac:cxnSpMkLst>
            <pc:docMk/>
            <pc:sldMk cId="4204783969" sldId="276"/>
            <ac:cxnSpMk id="274" creationId="{E8569655-9866-20E2-BD2D-01674A9CD9CB}"/>
          </ac:cxnSpMkLst>
        </pc:cxnChg>
        <pc:cxnChg chg="mod topLvl">
          <ac:chgData name="Mohammad, Noor Mohammad" userId="7b5e9d84-38d8-4944-9b8e-6fc421feccb7" providerId="ADAL" clId="{D5CB1DEB-EEAA-415B-92D0-0A5244379277}" dt="2023-12-08T20:29:45.747" v="1196" actId="165"/>
          <ac:cxnSpMkLst>
            <pc:docMk/>
            <pc:sldMk cId="4204783969" sldId="276"/>
            <ac:cxnSpMk id="278" creationId="{60E331B3-82E0-1046-C99F-45250579C43E}"/>
          </ac:cxnSpMkLst>
        </pc:cxnChg>
        <pc:cxnChg chg="mod topLvl">
          <ac:chgData name="Mohammad, Noor Mohammad" userId="7b5e9d84-38d8-4944-9b8e-6fc421feccb7" providerId="ADAL" clId="{D5CB1DEB-EEAA-415B-92D0-0A5244379277}" dt="2023-12-08T20:29:45.747" v="1196" actId="165"/>
          <ac:cxnSpMkLst>
            <pc:docMk/>
            <pc:sldMk cId="4204783969" sldId="276"/>
            <ac:cxnSpMk id="279" creationId="{0A280D83-EC72-3F00-A1AB-BDD9E7A382E7}"/>
          </ac:cxnSpMkLst>
        </pc:cxnChg>
        <pc:cxnChg chg="mod topLvl">
          <ac:chgData name="Mohammad, Noor Mohammad" userId="7b5e9d84-38d8-4944-9b8e-6fc421feccb7" providerId="ADAL" clId="{D5CB1DEB-EEAA-415B-92D0-0A5244379277}" dt="2023-12-08T20:29:45.747" v="1196" actId="165"/>
          <ac:cxnSpMkLst>
            <pc:docMk/>
            <pc:sldMk cId="4204783969" sldId="276"/>
            <ac:cxnSpMk id="282" creationId="{6BFB479A-3FA8-8584-64CC-1438267D0CF7}"/>
          </ac:cxnSpMkLst>
        </pc:cxnChg>
        <pc:cxnChg chg="mod topLvl">
          <ac:chgData name="Mohammad, Noor Mohammad" userId="7b5e9d84-38d8-4944-9b8e-6fc421feccb7" providerId="ADAL" clId="{D5CB1DEB-EEAA-415B-92D0-0A5244379277}" dt="2023-12-08T20:29:45.747" v="1196" actId="165"/>
          <ac:cxnSpMkLst>
            <pc:docMk/>
            <pc:sldMk cId="4204783969" sldId="276"/>
            <ac:cxnSpMk id="283" creationId="{5B4074A1-9715-F078-7010-029E083FA9C8}"/>
          </ac:cxnSpMkLst>
        </pc:cxnChg>
        <pc:cxnChg chg="mod topLvl">
          <ac:chgData name="Mohammad, Noor Mohammad" userId="7b5e9d84-38d8-4944-9b8e-6fc421feccb7" providerId="ADAL" clId="{D5CB1DEB-EEAA-415B-92D0-0A5244379277}" dt="2023-12-08T20:29:45.747" v="1196" actId="165"/>
          <ac:cxnSpMkLst>
            <pc:docMk/>
            <pc:sldMk cId="4204783969" sldId="276"/>
            <ac:cxnSpMk id="284" creationId="{B0F38B8B-1CFE-4EA8-CEA9-C2B81C22A8B9}"/>
          </ac:cxnSpMkLst>
        </pc:cxnChg>
        <pc:cxnChg chg="mod topLvl">
          <ac:chgData name="Mohammad, Noor Mohammad" userId="7b5e9d84-38d8-4944-9b8e-6fc421feccb7" providerId="ADAL" clId="{D5CB1DEB-EEAA-415B-92D0-0A5244379277}" dt="2023-12-08T20:29:45.747" v="1196" actId="165"/>
          <ac:cxnSpMkLst>
            <pc:docMk/>
            <pc:sldMk cId="4204783969" sldId="276"/>
            <ac:cxnSpMk id="285" creationId="{C08762A9-BDD8-713F-0A60-F2E0FC6D7559}"/>
          </ac:cxnSpMkLst>
        </pc:cxnChg>
        <pc:cxnChg chg="mod topLvl">
          <ac:chgData name="Mohammad, Noor Mohammad" userId="7b5e9d84-38d8-4944-9b8e-6fc421feccb7" providerId="ADAL" clId="{D5CB1DEB-EEAA-415B-92D0-0A5244379277}" dt="2023-12-08T20:29:45.747" v="1196" actId="165"/>
          <ac:cxnSpMkLst>
            <pc:docMk/>
            <pc:sldMk cId="4204783969" sldId="276"/>
            <ac:cxnSpMk id="286" creationId="{AC9250D6-90A3-31B4-8B0D-48EEA5E07A39}"/>
          </ac:cxnSpMkLst>
        </pc:cxnChg>
        <pc:cxnChg chg="mod topLvl">
          <ac:chgData name="Mohammad, Noor Mohammad" userId="7b5e9d84-38d8-4944-9b8e-6fc421feccb7" providerId="ADAL" clId="{D5CB1DEB-EEAA-415B-92D0-0A5244379277}" dt="2023-12-08T20:29:45.747" v="1196" actId="165"/>
          <ac:cxnSpMkLst>
            <pc:docMk/>
            <pc:sldMk cId="4204783969" sldId="276"/>
            <ac:cxnSpMk id="287" creationId="{D044E97A-738C-ABCA-3A5B-B9AC98F129EA}"/>
          </ac:cxnSpMkLst>
        </pc:cxnChg>
        <pc:cxnChg chg="mod topLvl">
          <ac:chgData name="Mohammad, Noor Mohammad" userId="7b5e9d84-38d8-4944-9b8e-6fc421feccb7" providerId="ADAL" clId="{D5CB1DEB-EEAA-415B-92D0-0A5244379277}" dt="2023-12-08T20:29:45.747" v="1196" actId="165"/>
          <ac:cxnSpMkLst>
            <pc:docMk/>
            <pc:sldMk cId="4204783969" sldId="276"/>
            <ac:cxnSpMk id="288" creationId="{B5D59510-99F2-85F7-942C-DA3315CA2881}"/>
          </ac:cxnSpMkLst>
        </pc:cxnChg>
        <pc:cxnChg chg="mod topLvl">
          <ac:chgData name="Mohammad, Noor Mohammad" userId="7b5e9d84-38d8-4944-9b8e-6fc421feccb7" providerId="ADAL" clId="{D5CB1DEB-EEAA-415B-92D0-0A5244379277}" dt="2023-12-08T20:29:45.747" v="1196" actId="165"/>
          <ac:cxnSpMkLst>
            <pc:docMk/>
            <pc:sldMk cId="4204783969" sldId="276"/>
            <ac:cxnSpMk id="289" creationId="{5516E524-E9DF-2077-7EE8-0759372D7362}"/>
          </ac:cxnSpMkLst>
        </pc:cxnChg>
        <pc:cxnChg chg="mod topLvl">
          <ac:chgData name="Mohammad, Noor Mohammad" userId="7b5e9d84-38d8-4944-9b8e-6fc421feccb7" providerId="ADAL" clId="{D5CB1DEB-EEAA-415B-92D0-0A5244379277}" dt="2023-12-08T20:29:45.747" v="1196" actId="165"/>
          <ac:cxnSpMkLst>
            <pc:docMk/>
            <pc:sldMk cId="4204783969" sldId="276"/>
            <ac:cxnSpMk id="293" creationId="{3D7D13A8-42D0-4BE5-C0A0-0AD0F92A81E1}"/>
          </ac:cxnSpMkLst>
        </pc:cxnChg>
        <pc:cxnChg chg="mod topLvl">
          <ac:chgData name="Mohammad, Noor Mohammad" userId="7b5e9d84-38d8-4944-9b8e-6fc421feccb7" providerId="ADAL" clId="{D5CB1DEB-EEAA-415B-92D0-0A5244379277}" dt="2023-12-08T20:29:45.747" v="1196" actId="165"/>
          <ac:cxnSpMkLst>
            <pc:docMk/>
            <pc:sldMk cId="4204783969" sldId="276"/>
            <ac:cxnSpMk id="304" creationId="{CF8EFFD8-1B41-B0CF-56AB-78ACD403311F}"/>
          </ac:cxnSpMkLst>
        </pc:cxnChg>
        <pc:cxnChg chg="mod topLvl">
          <ac:chgData name="Mohammad, Noor Mohammad" userId="7b5e9d84-38d8-4944-9b8e-6fc421feccb7" providerId="ADAL" clId="{D5CB1DEB-EEAA-415B-92D0-0A5244379277}" dt="2023-12-08T20:29:45.747" v="1196" actId="165"/>
          <ac:cxnSpMkLst>
            <pc:docMk/>
            <pc:sldMk cId="4204783969" sldId="276"/>
            <ac:cxnSpMk id="305" creationId="{A7CF8D8F-8F4E-5515-6B07-F06193A8BC7A}"/>
          </ac:cxnSpMkLst>
        </pc:cxnChg>
        <pc:cxnChg chg="mod topLvl">
          <ac:chgData name="Mohammad, Noor Mohammad" userId="7b5e9d84-38d8-4944-9b8e-6fc421feccb7" providerId="ADAL" clId="{D5CB1DEB-EEAA-415B-92D0-0A5244379277}" dt="2023-12-08T20:29:45.747" v="1196" actId="165"/>
          <ac:cxnSpMkLst>
            <pc:docMk/>
            <pc:sldMk cId="4204783969" sldId="276"/>
            <ac:cxnSpMk id="306" creationId="{8C0CAFA5-FA82-6786-24DF-B718DA76A738}"/>
          </ac:cxnSpMkLst>
        </pc:cxnChg>
        <pc:cxnChg chg="mod topLvl">
          <ac:chgData name="Mohammad, Noor Mohammad" userId="7b5e9d84-38d8-4944-9b8e-6fc421feccb7" providerId="ADAL" clId="{D5CB1DEB-EEAA-415B-92D0-0A5244379277}" dt="2023-12-08T20:29:45.747" v="1196" actId="165"/>
          <ac:cxnSpMkLst>
            <pc:docMk/>
            <pc:sldMk cId="4204783969" sldId="276"/>
            <ac:cxnSpMk id="307" creationId="{12C8CB4A-A5E2-AFA1-3A5E-50C743463C73}"/>
          </ac:cxnSpMkLst>
        </pc:cxnChg>
        <pc:cxnChg chg="mod topLvl">
          <ac:chgData name="Mohammad, Noor Mohammad" userId="7b5e9d84-38d8-4944-9b8e-6fc421feccb7" providerId="ADAL" clId="{D5CB1DEB-EEAA-415B-92D0-0A5244379277}" dt="2023-12-08T20:29:45.747" v="1196" actId="165"/>
          <ac:cxnSpMkLst>
            <pc:docMk/>
            <pc:sldMk cId="4204783969" sldId="276"/>
            <ac:cxnSpMk id="308" creationId="{389A64DC-2C89-3528-4FBD-0547F09249EA}"/>
          </ac:cxnSpMkLst>
        </pc:cxnChg>
        <pc:cxnChg chg="mod topLvl">
          <ac:chgData name="Mohammad, Noor Mohammad" userId="7b5e9d84-38d8-4944-9b8e-6fc421feccb7" providerId="ADAL" clId="{D5CB1DEB-EEAA-415B-92D0-0A5244379277}" dt="2023-12-08T20:29:45.747" v="1196" actId="165"/>
          <ac:cxnSpMkLst>
            <pc:docMk/>
            <pc:sldMk cId="4204783969" sldId="276"/>
            <ac:cxnSpMk id="309" creationId="{3D4BE1DD-E303-B707-E4D0-0164A8E309F9}"/>
          </ac:cxnSpMkLst>
        </pc:cxnChg>
        <pc:cxnChg chg="mod topLvl">
          <ac:chgData name="Mohammad, Noor Mohammad" userId="7b5e9d84-38d8-4944-9b8e-6fc421feccb7" providerId="ADAL" clId="{D5CB1DEB-EEAA-415B-92D0-0A5244379277}" dt="2023-12-08T20:29:45.747" v="1196" actId="165"/>
          <ac:cxnSpMkLst>
            <pc:docMk/>
            <pc:sldMk cId="4204783969" sldId="276"/>
            <ac:cxnSpMk id="310" creationId="{9A363F46-02E1-524E-0FC6-1ED011143DC9}"/>
          </ac:cxnSpMkLst>
        </pc:cxnChg>
        <pc:cxnChg chg="mod topLvl">
          <ac:chgData name="Mohammad, Noor Mohammad" userId="7b5e9d84-38d8-4944-9b8e-6fc421feccb7" providerId="ADAL" clId="{D5CB1DEB-EEAA-415B-92D0-0A5244379277}" dt="2023-12-08T20:29:45.747" v="1196" actId="165"/>
          <ac:cxnSpMkLst>
            <pc:docMk/>
            <pc:sldMk cId="4204783969" sldId="276"/>
            <ac:cxnSpMk id="316" creationId="{7BA929D9-7DB3-A13B-8D38-E7CD9A55F10F}"/>
          </ac:cxnSpMkLst>
        </pc:cxnChg>
        <pc:cxnChg chg="mod topLvl">
          <ac:chgData name="Mohammad, Noor Mohammad" userId="7b5e9d84-38d8-4944-9b8e-6fc421feccb7" providerId="ADAL" clId="{D5CB1DEB-EEAA-415B-92D0-0A5244379277}" dt="2023-12-08T20:29:45.747" v="1196" actId="165"/>
          <ac:cxnSpMkLst>
            <pc:docMk/>
            <pc:sldMk cId="4204783969" sldId="276"/>
            <ac:cxnSpMk id="317" creationId="{54F34209-C662-94FC-AF16-9D63A3EB03A8}"/>
          </ac:cxnSpMkLst>
        </pc:cxnChg>
        <pc:cxnChg chg="mod topLvl">
          <ac:chgData name="Mohammad, Noor Mohammad" userId="7b5e9d84-38d8-4944-9b8e-6fc421feccb7" providerId="ADAL" clId="{D5CB1DEB-EEAA-415B-92D0-0A5244379277}" dt="2023-12-08T20:29:45.747" v="1196" actId="165"/>
          <ac:cxnSpMkLst>
            <pc:docMk/>
            <pc:sldMk cId="4204783969" sldId="276"/>
            <ac:cxnSpMk id="318" creationId="{FE5E6402-814E-CC1D-F658-DC30F17E7442}"/>
          </ac:cxnSpMkLst>
        </pc:cxnChg>
        <pc:cxnChg chg="mod topLvl">
          <ac:chgData name="Mohammad, Noor Mohammad" userId="7b5e9d84-38d8-4944-9b8e-6fc421feccb7" providerId="ADAL" clId="{D5CB1DEB-EEAA-415B-92D0-0A5244379277}" dt="2023-12-08T20:29:45.747" v="1196" actId="165"/>
          <ac:cxnSpMkLst>
            <pc:docMk/>
            <pc:sldMk cId="4204783969" sldId="276"/>
            <ac:cxnSpMk id="319" creationId="{C97310E7-EFF5-EBC9-44E3-C0F95B4547B0}"/>
          </ac:cxnSpMkLst>
        </pc:cxnChg>
      </pc:sldChg>
      <pc:sldChg chg="addSp delSp modSp new mod ord modNotesTx">
        <pc:chgData name="Mohammad, Noor Mohammad" userId="7b5e9d84-38d8-4944-9b8e-6fc421feccb7" providerId="ADAL" clId="{D5CB1DEB-EEAA-415B-92D0-0A5244379277}" dt="2023-12-08T21:49:02.631" v="2313" actId="1076"/>
        <pc:sldMkLst>
          <pc:docMk/>
          <pc:sldMk cId="1116672319" sldId="277"/>
        </pc:sldMkLst>
        <pc:spChg chg="mod">
          <ac:chgData name="Mohammad, Noor Mohammad" userId="7b5e9d84-38d8-4944-9b8e-6fc421feccb7" providerId="ADAL" clId="{D5CB1DEB-EEAA-415B-92D0-0A5244379277}" dt="2023-12-08T21:30:12.614" v="2111" actId="1076"/>
          <ac:spMkLst>
            <pc:docMk/>
            <pc:sldMk cId="1116672319" sldId="277"/>
            <ac:spMk id="2" creationId="{CC5DCCD1-62AC-B050-EEE4-63F623216AE1}"/>
          </ac:spMkLst>
        </pc:spChg>
        <pc:spChg chg="del">
          <ac:chgData name="Mohammad, Noor Mohammad" userId="7b5e9d84-38d8-4944-9b8e-6fc421feccb7" providerId="ADAL" clId="{D5CB1DEB-EEAA-415B-92D0-0A5244379277}" dt="2023-12-08T20:26:10.327" v="1135" actId="478"/>
          <ac:spMkLst>
            <pc:docMk/>
            <pc:sldMk cId="1116672319" sldId="277"/>
            <ac:spMk id="3" creationId="{F9E483E1-349D-BC0E-BEF7-E185EDA3A401}"/>
          </ac:spMkLst>
        </pc:spChg>
        <pc:spChg chg="mod">
          <ac:chgData name="Mohammad, Noor Mohammad" userId="7b5e9d84-38d8-4944-9b8e-6fc421feccb7" providerId="ADAL" clId="{D5CB1DEB-EEAA-415B-92D0-0A5244379277}" dt="2023-12-08T20:26:11.002" v="1136"/>
          <ac:spMkLst>
            <pc:docMk/>
            <pc:sldMk cId="1116672319" sldId="277"/>
            <ac:spMk id="6" creationId="{3480AB22-3D18-6DB2-019A-34E7522FB0A9}"/>
          </ac:spMkLst>
        </pc:spChg>
        <pc:spChg chg="mod">
          <ac:chgData name="Mohammad, Noor Mohammad" userId="7b5e9d84-38d8-4944-9b8e-6fc421feccb7" providerId="ADAL" clId="{D5CB1DEB-EEAA-415B-92D0-0A5244379277}" dt="2023-12-08T20:26:11.002" v="1136"/>
          <ac:spMkLst>
            <pc:docMk/>
            <pc:sldMk cId="1116672319" sldId="277"/>
            <ac:spMk id="10" creationId="{EEB1590D-6851-DE31-318F-853FE585591B}"/>
          </ac:spMkLst>
        </pc:spChg>
        <pc:spChg chg="mod">
          <ac:chgData name="Mohammad, Noor Mohammad" userId="7b5e9d84-38d8-4944-9b8e-6fc421feccb7" providerId="ADAL" clId="{D5CB1DEB-EEAA-415B-92D0-0A5244379277}" dt="2023-12-08T20:26:11.002" v="1136"/>
          <ac:spMkLst>
            <pc:docMk/>
            <pc:sldMk cId="1116672319" sldId="277"/>
            <ac:spMk id="12" creationId="{1EDCBCBE-B78C-83B9-474F-5ADEF0B3AF44}"/>
          </ac:spMkLst>
        </pc:spChg>
        <pc:spChg chg="mod">
          <ac:chgData name="Mohammad, Noor Mohammad" userId="7b5e9d84-38d8-4944-9b8e-6fc421feccb7" providerId="ADAL" clId="{D5CB1DEB-EEAA-415B-92D0-0A5244379277}" dt="2023-12-08T20:26:11.002" v="1136"/>
          <ac:spMkLst>
            <pc:docMk/>
            <pc:sldMk cId="1116672319" sldId="277"/>
            <ac:spMk id="13" creationId="{CFB2F5AA-E83F-6F1C-FD1A-1C924849130B}"/>
          </ac:spMkLst>
        </pc:spChg>
        <pc:spChg chg="mod">
          <ac:chgData name="Mohammad, Noor Mohammad" userId="7b5e9d84-38d8-4944-9b8e-6fc421feccb7" providerId="ADAL" clId="{D5CB1DEB-EEAA-415B-92D0-0A5244379277}" dt="2023-12-08T20:26:11.002" v="1136"/>
          <ac:spMkLst>
            <pc:docMk/>
            <pc:sldMk cId="1116672319" sldId="277"/>
            <ac:spMk id="14" creationId="{83802BC1-EB19-C50E-F0F3-74272D406E87}"/>
          </ac:spMkLst>
        </pc:spChg>
        <pc:spChg chg="mod">
          <ac:chgData name="Mohammad, Noor Mohammad" userId="7b5e9d84-38d8-4944-9b8e-6fc421feccb7" providerId="ADAL" clId="{D5CB1DEB-EEAA-415B-92D0-0A5244379277}" dt="2023-12-08T20:26:11.002" v="1136"/>
          <ac:spMkLst>
            <pc:docMk/>
            <pc:sldMk cId="1116672319" sldId="277"/>
            <ac:spMk id="18" creationId="{3B7F3509-5D24-80F5-D29F-AD773F558AC7}"/>
          </ac:spMkLst>
        </pc:spChg>
        <pc:spChg chg="mod">
          <ac:chgData name="Mohammad, Noor Mohammad" userId="7b5e9d84-38d8-4944-9b8e-6fc421feccb7" providerId="ADAL" clId="{D5CB1DEB-EEAA-415B-92D0-0A5244379277}" dt="2023-12-08T20:26:11.002" v="1136"/>
          <ac:spMkLst>
            <pc:docMk/>
            <pc:sldMk cId="1116672319" sldId="277"/>
            <ac:spMk id="19" creationId="{4A9E4507-D8F1-5DCE-A6DE-BE4C86313EE3}"/>
          </ac:spMkLst>
        </pc:spChg>
        <pc:spChg chg="mod">
          <ac:chgData name="Mohammad, Noor Mohammad" userId="7b5e9d84-38d8-4944-9b8e-6fc421feccb7" providerId="ADAL" clId="{D5CB1DEB-EEAA-415B-92D0-0A5244379277}" dt="2023-12-08T20:26:11.002" v="1136"/>
          <ac:spMkLst>
            <pc:docMk/>
            <pc:sldMk cId="1116672319" sldId="277"/>
            <ac:spMk id="25" creationId="{61FB1B02-FF68-A4A6-A1A0-34679BB0490D}"/>
          </ac:spMkLst>
        </pc:spChg>
        <pc:spChg chg="mod">
          <ac:chgData name="Mohammad, Noor Mohammad" userId="7b5e9d84-38d8-4944-9b8e-6fc421feccb7" providerId="ADAL" clId="{D5CB1DEB-EEAA-415B-92D0-0A5244379277}" dt="2023-12-08T20:26:11.002" v="1136"/>
          <ac:spMkLst>
            <pc:docMk/>
            <pc:sldMk cId="1116672319" sldId="277"/>
            <ac:spMk id="26" creationId="{3B2FFF4D-6D38-2650-55EF-86E741CA99C9}"/>
          </ac:spMkLst>
        </pc:spChg>
        <pc:spChg chg="mod">
          <ac:chgData name="Mohammad, Noor Mohammad" userId="7b5e9d84-38d8-4944-9b8e-6fc421feccb7" providerId="ADAL" clId="{D5CB1DEB-EEAA-415B-92D0-0A5244379277}" dt="2023-12-08T20:26:11.002" v="1136"/>
          <ac:spMkLst>
            <pc:docMk/>
            <pc:sldMk cId="1116672319" sldId="277"/>
            <ac:spMk id="28" creationId="{E4DFB217-C297-A3FF-C451-2812A0B79392}"/>
          </ac:spMkLst>
        </pc:spChg>
        <pc:spChg chg="mod">
          <ac:chgData name="Mohammad, Noor Mohammad" userId="7b5e9d84-38d8-4944-9b8e-6fc421feccb7" providerId="ADAL" clId="{D5CB1DEB-EEAA-415B-92D0-0A5244379277}" dt="2023-12-08T20:26:11.002" v="1136"/>
          <ac:spMkLst>
            <pc:docMk/>
            <pc:sldMk cId="1116672319" sldId="277"/>
            <ac:spMk id="29" creationId="{B2C22E85-645B-4F11-F70F-4CEA6EF3475F}"/>
          </ac:spMkLst>
        </pc:spChg>
        <pc:spChg chg="mod">
          <ac:chgData name="Mohammad, Noor Mohammad" userId="7b5e9d84-38d8-4944-9b8e-6fc421feccb7" providerId="ADAL" clId="{D5CB1DEB-EEAA-415B-92D0-0A5244379277}" dt="2023-12-08T20:26:11.002" v="1136"/>
          <ac:spMkLst>
            <pc:docMk/>
            <pc:sldMk cId="1116672319" sldId="277"/>
            <ac:spMk id="32" creationId="{82AF61DA-F0A2-173D-4B59-CC5801E77B40}"/>
          </ac:spMkLst>
        </pc:spChg>
        <pc:spChg chg="mod">
          <ac:chgData name="Mohammad, Noor Mohammad" userId="7b5e9d84-38d8-4944-9b8e-6fc421feccb7" providerId="ADAL" clId="{D5CB1DEB-EEAA-415B-92D0-0A5244379277}" dt="2023-12-08T20:26:11.002" v="1136"/>
          <ac:spMkLst>
            <pc:docMk/>
            <pc:sldMk cId="1116672319" sldId="277"/>
            <ac:spMk id="34" creationId="{D8BAF2D0-D23E-B3A0-2D6B-9A1DD1F2C0EC}"/>
          </ac:spMkLst>
        </pc:spChg>
        <pc:spChg chg="mod">
          <ac:chgData name="Mohammad, Noor Mohammad" userId="7b5e9d84-38d8-4944-9b8e-6fc421feccb7" providerId="ADAL" clId="{D5CB1DEB-EEAA-415B-92D0-0A5244379277}" dt="2023-12-08T20:26:11.002" v="1136"/>
          <ac:spMkLst>
            <pc:docMk/>
            <pc:sldMk cId="1116672319" sldId="277"/>
            <ac:spMk id="36" creationId="{22F290C8-327C-3194-21F4-FC21D51E3B44}"/>
          </ac:spMkLst>
        </pc:spChg>
        <pc:spChg chg="mod">
          <ac:chgData name="Mohammad, Noor Mohammad" userId="7b5e9d84-38d8-4944-9b8e-6fc421feccb7" providerId="ADAL" clId="{D5CB1DEB-EEAA-415B-92D0-0A5244379277}" dt="2023-12-08T20:26:11.002" v="1136"/>
          <ac:spMkLst>
            <pc:docMk/>
            <pc:sldMk cId="1116672319" sldId="277"/>
            <ac:spMk id="37" creationId="{23D21AEA-0612-CCF4-A509-A94E125E629D}"/>
          </ac:spMkLst>
        </pc:spChg>
        <pc:spChg chg="mod">
          <ac:chgData name="Mohammad, Noor Mohammad" userId="7b5e9d84-38d8-4944-9b8e-6fc421feccb7" providerId="ADAL" clId="{D5CB1DEB-EEAA-415B-92D0-0A5244379277}" dt="2023-12-08T20:26:11.002" v="1136"/>
          <ac:spMkLst>
            <pc:docMk/>
            <pc:sldMk cId="1116672319" sldId="277"/>
            <ac:spMk id="38" creationId="{5D8A9513-B809-08AD-B0DF-BBF271F5C14B}"/>
          </ac:spMkLst>
        </pc:spChg>
        <pc:spChg chg="mod">
          <ac:chgData name="Mohammad, Noor Mohammad" userId="7b5e9d84-38d8-4944-9b8e-6fc421feccb7" providerId="ADAL" clId="{D5CB1DEB-EEAA-415B-92D0-0A5244379277}" dt="2023-12-08T20:26:11.002" v="1136"/>
          <ac:spMkLst>
            <pc:docMk/>
            <pc:sldMk cId="1116672319" sldId="277"/>
            <ac:spMk id="39" creationId="{D2D409DE-C315-95F1-4E17-713FC845C5AF}"/>
          </ac:spMkLst>
        </pc:spChg>
        <pc:spChg chg="mod">
          <ac:chgData name="Mohammad, Noor Mohammad" userId="7b5e9d84-38d8-4944-9b8e-6fc421feccb7" providerId="ADAL" clId="{D5CB1DEB-EEAA-415B-92D0-0A5244379277}" dt="2023-12-08T20:26:11.002" v="1136"/>
          <ac:spMkLst>
            <pc:docMk/>
            <pc:sldMk cId="1116672319" sldId="277"/>
            <ac:spMk id="40" creationId="{296B56EB-8823-B72C-C7CD-A0034F4A8025}"/>
          </ac:spMkLst>
        </pc:spChg>
        <pc:spChg chg="mod">
          <ac:chgData name="Mohammad, Noor Mohammad" userId="7b5e9d84-38d8-4944-9b8e-6fc421feccb7" providerId="ADAL" clId="{D5CB1DEB-EEAA-415B-92D0-0A5244379277}" dt="2023-12-08T20:26:11.002" v="1136"/>
          <ac:spMkLst>
            <pc:docMk/>
            <pc:sldMk cId="1116672319" sldId="277"/>
            <ac:spMk id="41" creationId="{E2534FC7-385B-79F7-0F10-F891F4AFCF16}"/>
          </ac:spMkLst>
        </pc:spChg>
        <pc:spChg chg="mod">
          <ac:chgData name="Mohammad, Noor Mohammad" userId="7b5e9d84-38d8-4944-9b8e-6fc421feccb7" providerId="ADAL" clId="{D5CB1DEB-EEAA-415B-92D0-0A5244379277}" dt="2023-12-08T20:26:11.002" v="1136"/>
          <ac:spMkLst>
            <pc:docMk/>
            <pc:sldMk cId="1116672319" sldId="277"/>
            <ac:spMk id="42" creationId="{69B03433-AA76-1B6C-19A9-668C1BADEC92}"/>
          </ac:spMkLst>
        </pc:spChg>
        <pc:spChg chg="mod">
          <ac:chgData name="Mohammad, Noor Mohammad" userId="7b5e9d84-38d8-4944-9b8e-6fc421feccb7" providerId="ADAL" clId="{D5CB1DEB-EEAA-415B-92D0-0A5244379277}" dt="2023-12-08T20:26:11.002" v="1136"/>
          <ac:spMkLst>
            <pc:docMk/>
            <pc:sldMk cId="1116672319" sldId="277"/>
            <ac:spMk id="44" creationId="{B82B4C22-7730-746C-D737-BFFC86720C2E}"/>
          </ac:spMkLst>
        </pc:spChg>
        <pc:spChg chg="mod">
          <ac:chgData name="Mohammad, Noor Mohammad" userId="7b5e9d84-38d8-4944-9b8e-6fc421feccb7" providerId="ADAL" clId="{D5CB1DEB-EEAA-415B-92D0-0A5244379277}" dt="2023-12-08T20:26:11.002" v="1136"/>
          <ac:spMkLst>
            <pc:docMk/>
            <pc:sldMk cId="1116672319" sldId="277"/>
            <ac:spMk id="46" creationId="{1889E9EA-64F7-8A61-BF74-A7D82FA4236E}"/>
          </ac:spMkLst>
        </pc:spChg>
        <pc:spChg chg="mod">
          <ac:chgData name="Mohammad, Noor Mohammad" userId="7b5e9d84-38d8-4944-9b8e-6fc421feccb7" providerId="ADAL" clId="{D5CB1DEB-EEAA-415B-92D0-0A5244379277}" dt="2023-12-08T20:26:11.002" v="1136"/>
          <ac:spMkLst>
            <pc:docMk/>
            <pc:sldMk cId="1116672319" sldId="277"/>
            <ac:spMk id="47" creationId="{12F86AB7-EC5C-4CC2-24D7-461E5D63FAC6}"/>
          </ac:spMkLst>
        </pc:spChg>
        <pc:spChg chg="mod">
          <ac:chgData name="Mohammad, Noor Mohammad" userId="7b5e9d84-38d8-4944-9b8e-6fc421feccb7" providerId="ADAL" clId="{D5CB1DEB-EEAA-415B-92D0-0A5244379277}" dt="2023-12-08T20:26:11.002" v="1136"/>
          <ac:spMkLst>
            <pc:docMk/>
            <pc:sldMk cId="1116672319" sldId="277"/>
            <ac:spMk id="48" creationId="{66A40793-3736-ED15-98BC-212FB1C0B61D}"/>
          </ac:spMkLst>
        </pc:spChg>
        <pc:spChg chg="mod">
          <ac:chgData name="Mohammad, Noor Mohammad" userId="7b5e9d84-38d8-4944-9b8e-6fc421feccb7" providerId="ADAL" clId="{D5CB1DEB-EEAA-415B-92D0-0A5244379277}" dt="2023-12-08T20:26:11.002" v="1136"/>
          <ac:spMkLst>
            <pc:docMk/>
            <pc:sldMk cId="1116672319" sldId="277"/>
            <ac:spMk id="49" creationId="{77D035A2-976F-8085-A2A4-07F25196B592}"/>
          </ac:spMkLst>
        </pc:spChg>
        <pc:spChg chg="mod">
          <ac:chgData name="Mohammad, Noor Mohammad" userId="7b5e9d84-38d8-4944-9b8e-6fc421feccb7" providerId="ADAL" clId="{D5CB1DEB-EEAA-415B-92D0-0A5244379277}" dt="2023-12-08T20:26:11.002" v="1136"/>
          <ac:spMkLst>
            <pc:docMk/>
            <pc:sldMk cId="1116672319" sldId="277"/>
            <ac:spMk id="53" creationId="{333280D1-D2D7-2B27-A3A7-ECA59EE99F23}"/>
          </ac:spMkLst>
        </pc:spChg>
        <pc:spChg chg="mod">
          <ac:chgData name="Mohammad, Noor Mohammad" userId="7b5e9d84-38d8-4944-9b8e-6fc421feccb7" providerId="ADAL" clId="{D5CB1DEB-EEAA-415B-92D0-0A5244379277}" dt="2023-12-08T20:26:11.002" v="1136"/>
          <ac:spMkLst>
            <pc:docMk/>
            <pc:sldMk cId="1116672319" sldId="277"/>
            <ac:spMk id="54" creationId="{0725D704-EA77-2FCD-A6B9-5C778E75C4D1}"/>
          </ac:spMkLst>
        </pc:spChg>
        <pc:spChg chg="mod">
          <ac:chgData name="Mohammad, Noor Mohammad" userId="7b5e9d84-38d8-4944-9b8e-6fc421feccb7" providerId="ADAL" clId="{D5CB1DEB-EEAA-415B-92D0-0A5244379277}" dt="2023-12-08T20:26:11.002" v="1136"/>
          <ac:spMkLst>
            <pc:docMk/>
            <pc:sldMk cId="1116672319" sldId="277"/>
            <ac:spMk id="55" creationId="{2EB86985-DB75-6DE0-D749-7158C48E6EFB}"/>
          </ac:spMkLst>
        </pc:spChg>
        <pc:spChg chg="mod">
          <ac:chgData name="Mohammad, Noor Mohammad" userId="7b5e9d84-38d8-4944-9b8e-6fc421feccb7" providerId="ADAL" clId="{D5CB1DEB-EEAA-415B-92D0-0A5244379277}" dt="2023-12-08T20:26:11.002" v="1136"/>
          <ac:spMkLst>
            <pc:docMk/>
            <pc:sldMk cId="1116672319" sldId="277"/>
            <ac:spMk id="59" creationId="{0D162EFF-4BB0-7A2B-BC67-6CEE4858895C}"/>
          </ac:spMkLst>
        </pc:spChg>
        <pc:spChg chg="mod">
          <ac:chgData name="Mohammad, Noor Mohammad" userId="7b5e9d84-38d8-4944-9b8e-6fc421feccb7" providerId="ADAL" clId="{D5CB1DEB-EEAA-415B-92D0-0A5244379277}" dt="2023-12-08T20:26:11.002" v="1136"/>
          <ac:spMkLst>
            <pc:docMk/>
            <pc:sldMk cId="1116672319" sldId="277"/>
            <ac:spMk id="63" creationId="{19EDE668-1FA8-1F80-4303-2E4866F837BA}"/>
          </ac:spMkLst>
        </pc:spChg>
        <pc:spChg chg="mod">
          <ac:chgData name="Mohammad, Noor Mohammad" userId="7b5e9d84-38d8-4944-9b8e-6fc421feccb7" providerId="ADAL" clId="{D5CB1DEB-EEAA-415B-92D0-0A5244379277}" dt="2023-12-08T20:26:11.002" v="1136"/>
          <ac:spMkLst>
            <pc:docMk/>
            <pc:sldMk cId="1116672319" sldId="277"/>
            <ac:spMk id="64" creationId="{FCF41E27-2B64-B574-70CA-9B99FBEA91F1}"/>
          </ac:spMkLst>
        </pc:spChg>
        <pc:spChg chg="mod">
          <ac:chgData name="Mohammad, Noor Mohammad" userId="7b5e9d84-38d8-4944-9b8e-6fc421feccb7" providerId="ADAL" clId="{D5CB1DEB-EEAA-415B-92D0-0A5244379277}" dt="2023-12-08T20:26:11.002" v="1136"/>
          <ac:spMkLst>
            <pc:docMk/>
            <pc:sldMk cId="1116672319" sldId="277"/>
            <ac:spMk id="68" creationId="{040E0C45-1685-B002-8F6B-67E38518D9EA}"/>
          </ac:spMkLst>
        </pc:spChg>
        <pc:spChg chg="mod">
          <ac:chgData name="Mohammad, Noor Mohammad" userId="7b5e9d84-38d8-4944-9b8e-6fc421feccb7" providerId="ADAL" clId="{D5CB1DEB-EEAA-415B-92D0-0A5244379277}" dt="2023-12-08T20:26:11.002" v="1136"/>
          <ac:spMkLst>
            <pc:docMk/>
            <pc:sldMk cId="1116672319" sldId="277"/>
            <ac:spMk id="78" creationId="{3BD82168-D155-A6E0-74A6-8B4AFBEFE4FD}"/>
          </ac:spMkLst>
        </pc:spChg>
        <pc:spChg chg="mod">
          <ac:chgData name="Mohammad, Noor Mohammad" userId="7b5e9d84-38d8-4944-9b8e-6fc421feccb7" providerId="ADAL" clId="{D5CB1DEB-EEAA-415B-92D0-0A5244379277}" dt="2023-12-08T20:26:11.002" v="1136"/>
          <ac:spMkLst>
            <pc:docMk/>
            <pc:sldMk cId="1116672319" sldId="277"/>
            <ac:spMk id="83" creationId="{D5CC71AC-86CE-15F5-A645-5D3654C048EA}"/>
          </ac:spMkLst>
        </pc:spChg>
        <pc:spChg chg="mod">
          <ac:chgData name="Mohammad, Noor Mohammad" userId="7b5e9d84-38d8-4944-9b8e-6fc421feccb7" providerId="ADAL" clId="{D5CB1DEB-EEAA-415B-92D0-0A5244379277}" dt="2023-12-08T20:26:11.002" v="1136"/>
          <ac:spMkLst>
            <pc:docMk/>
            <pc:sldMk cId="1116672319" sldId="277"/>
            <ac:spMk id="84" creationId="{D4BB6E6C-56F1-B105-CA46-017671FB4F51}"/>
          </ac:spMkLst>
        </pc:spChg>
        <pc:spChg chg="mod">
          <ac:chgData name="Mohammad, Noor Mohammad" userId="7b5e9d84-38d8-4944-9b8e-6fc421feccb7" providerId="ADAL" clId="{D5CB1DEB-EEAA-415B-92D0-0A5244379277}" dt="2023-12-08T20:26:11.002" v="1136"/>
          <ac:spMkLst>
            <pc:docMk/>
            <pc:sldMk cId="1116672319" sldId="277"/>
            <ac:spMk id="85" creationId="{B294FFCA-34D1-3D4C-0674-07F9DF96515D}"/>
          </ac:spMkLst>
        </pc:spChg>
        <pc:spChg chg="mod">
          <ac:chgData name="Mohammad, Noor Mohammad" userId="7b5e9d84-38d8-4944-9b8e-6fc421feccb7" providerId="ADAL" clId="{D5CB1DEB-EEAA-415B-92D0-0A5244379277}" dt="2023-12-08T20:26:11.002" v="1136"/>
          <ac:spMkLst>
            <pc:docMk/>
            <pc:sldMk cId="1116672319" sldId="277"/>
            <ac:spMk id="86" creationId="{CC05E968-F53B-203D-0936-9A1A6060EA2E}"/>
          </ac:spMkLst>
        </pc:spChg>
        <pc:spChg chg="mod">
          <ac:chgData name="Mohammad, Noor Mohammad" userId="7b5e9d84-38d8-4944-9b8e-6fc421feccb7" providerId="ADAL" clId="{D5CB1DEB-EEAA-415B-92D0-0A5244379277}" dt="2023-12-08T20:26:11.002" v="1136"/>
          <ac:spMkLst>
            <pc:docMk/>
            <pc:sldMk cId="1116672319" sldId="277"/>
            <ac:spMk id="87" creationId="{5ED8AB2D-2A5D-3C26-20CD-4F594A65555C}"/>
          </ac:spMkLst>
        </pc:spChg>
        <pc:spChg chg="mod">
          <ac:chgData name="Mohammad, Noor Mohammad" userId="7b5e9d84-38d8-4944-9b8e-6fc421feccb7" providerId="ADAL" clId="{D5CB1DEB-EEAA-415B-92D0-0A5244379277}" dt="2023-12-08T20:26:11.002" v="1136"/>
          <ac:spMkLst>
            <pc:docMk/>
            <pc:sldMk cId="1116672319" sldId="277"/>
            <ac:spMk id="88" creationId="{5A69E0CE-03E1-A275-87EB-FDBB2E1E459E}"/>
          </ac:spMkLst>
        </pc:spChg>
        <pc:spChg chg="mod">
          <ac:chgData name="Mohammad, Noor Mohammad" userId="7b5e9d84-38d8-4944-9b8e-6fc421feccb7" providerId="ADAL" clId="{D5CB1DEB-EEAA-415B-92D0-0A5244379277}" dt="2023-12-08T20:26:11.002" v="1136"/>
          <ac:spMkLst>
            <pc:docMk/>
            <pc:sldMk cId="1116672319" sldId="277"/>
            <ac:spMk id="89" creationId="{36D592E6-3C5E-1F95-32DE-7277CCE52EEB}"/>
          </ac:spMkLst>
        </pc:spChg>
        <pc:spChg chg="mod">
          <ac:chgData name="Mohammad, Noor Mohammad" userId="7b5e9d84-38d8-4944-9b8e-6fc421feccb7" providerId="ADAL" clId="{D5CB1DEB-EEAA-415B-92D0-0A5244379277}" dt="2023-12-08T20:26:11.002" v="1136"/>
          <ac:spMkLst>
            <pc:docMk/>
            <pc:sldMk cId="1116672319" sldId="277"/>
            <ac:spMk id="90" creationId="{6F473D4F-1ADE-F512-59C2-7A5E1D458140}"/>
          </ac:spMkLst>
        </pc:spChg>
        <pc:spChg chg="mod">
          <ac:chgData name="Mohammad, Noor Mohammad" userId="7b5e9d84-38d8-4944-9b8e-6fc421feccb7" providerId="ADAL" clId="{D5CB1DEB-EEAA-415B-92D0-0A5244379277}" dt="2023-12-08T20:26:11.002" v="1136"/>
          <ac:spMkLst>
            <pc:docMk/>
            <pc:sldMk cId="1116672319" sldId="277"/>
            <ac:spMk id="91" creationId="{C96E8F64-561A-D34F-7E51-AC7994C37FEF}"/>
          </ac:spMkLst>
        </pc:spChg>
        <pc:spChg chg="mod">
          <ac:chgData name="Mohammad, Noor Mohammad" userId="7b5e9d84-38d8-4944-9b8e-6fc421feccb7" providerId="ADAL" clId="{D5CB1DEB-EEAA-415B-92D0-0A5244379277}" dt="2023-12-08T20:26:11.002" v="1136"/>
          <ac:spMkLst>
            <pc:docMk/>
            <pc:sldMk cId="1116672319" sldId="277"/>
            <ac:spMk id="108" creationId="{450E8004-1A98-E008-CD0B-3FF3EA90208B}"/>
          </ac:spMkLst>
        </pc:spChg>
        <pc:spChg chg="mod">
          <ac:chgData name="Mohammad, Noor Mohammad" userId="7b5e9d84-38d8-4944-9b8e-6fc421feccb7" providerId="ADAL" clId="{D5CB1DEB-EEAA-415B-92D0-0A5244379277}" dt="2023-12-08T20:26:11.002" v="1136"/>
          <ac:spMkLst>
            <pc:docMk/>
            <pc:sldMk cId="1116672319" sldId="277"/>
            <ac:spMk id="109" creationId="{D0B51D4E-9510-052E-92D6-AAC4B9CE2029}"/>
          </ac:spMkLst>
        </pc:spChg>
        <pc:spChg chg="mod">
          <ac:chgData name="Mohammad, Noor Mohammad" userId="7b5e9d84-38d8-4944-9b8e-6fc421feccb7" providerId="ADAL" clId="{D5CB1DEB-EEAA-415B-92D0-0A5244379277}" dt="2023-12-08T20:26:11.002" v="1136"/>
          <ac:spMkLst>
            <pc:docMk/>
            <pc:sldMk cId="1116672319" sldId="277"/>
            <ac:spMk id="110" creationId="{3BE52B59-3904-63B8-7896-0DB7EB6DF9C6}"/>
          </ac:spMkLst>
        </pc:spChg>
        <pc:spChg chg="mod">
          <ac:chgData name="Mohammad, Noor Mohammad" userId="7b5e9d84-38d8-4944-9b8e-6fc421feccb7" providerId="ADAL" clId="{D5CB1DEB-EEAA-415B-92D0-0A5244379277}" dt="2023-12-08T20:26:11.002" v="1136"/>
          <ac:spMkLst>
            <pc:docMk/>
            <pc:sldMk cId="1116672319" sldId="277"/>
            <ac:spMk id="111" creationId="{1E42B949-6685-C635-C397-545332225A33}"/>
          </ac:spMkLst>
        </pc:spChg>
        <pc:spChg chg="mod">
          <ac:chgData name="Mohammad, Noor Mohammad" userId="7b5e9d84-38d8-4944-9b8e-6fc421feccb7" providerId="ADAL" clId="{D5CB1DEB-EEAA-415B-92D0-0A5244379277}" dt="2023-12-08T20:26:18.769" v="1138"/>
          <ac:spMkLst>
            <pc:docMk/>
            <pc:sldMk cId="1116672319" sldId="277"/>
            <ac:spMk id="114" creationId="{E4CB9A18-ACCD-49D8-175B-610C8356EB90}"/>
          </ac:spMkLst>
        </pc:spChg>
        <pc:spChg chg="mod">
          <ac:chgData name="Mohammad, Noor Mohammad" userId="7b5e9d84-38d8-4944-9b8e-6fc421feccb7" providerId="ADAL" clId="{D5CB1DEB-EEAA-415B-92D0-0A5244379277}" dt="2023-12-08T20:26:18.769" v="1138"/>
          <ac:spMkLst>
            <pc:docMk/>
            <pc:sldMk cId="1116672319" sldId="277"/>
            <ac:spMk id="118" creationId="{7DDA86BB-1A65-5FD9-637E-321EFD275595}"/>
          </ac:spMkLst>
        </pc:spChg>
        <pc:spChg chg="mod">
          <ac:chgData name="Mohammad, Noor Mohammad" userId="7b5e9d84-38d8-4944-9b8e-6fc421feccb7" providerId="ADAL" clId="{D5CB1DEB-EEAA-415B-92D0-0A5244379277}" dt="2023-12-08T20:26:18.769" v="1138"/>
          <ac:spMkLst>
            <pc:docMk/>
            <pc:sldMk cId="1116672319" sldId="277"/>
            <ac:spMk id="120" creationId="{5E29DB48-CF29-5E9D-E01F-F0FA30428683}"/>
          </ac:spMkLst>
        </pc:spChg>
        <pc:spChg chg="mod">
          <ac:chgData name="Mohammad, Noor Mohammad" userId="7b5e9d84-38d8-4944-9b8e-6fc421feccb7" providerId="ADAL" clId="{D5CB1DEB-EEAA-415B-92D0-0A5244379277}" dt="2023-12-08T20:26:18.769" v="1138"/>
          <ac:spMkLst>
            <pc:docMk/>
            <pc:sldMk cId="1116672319" sldId="277"/>
            <ac:spMk id="121" creationId="{64E58DC7-F827-B312-F967-C8DDD1A95029}"/>
          </ac:spMkLst>
        </pc:spChg>
        <pc:spChg chg="mod">
          <ac:chgData name="Mohammad, Noor Mohammad" userId="7b5e9d84-38d8-4944-9b8e-6fc421feccb7" providerId="ADAL" clId="{D5CB1DEB-EEAA-415B-92D0-0A5244379277}" dt="2023-12-08T20:26:18.769" v="1138"/>
          <ac:spMkLst>
            <pc:docMk/>
            <pc:sldMk cId="1116672319" sldId="277"/>
            <ac:spMk id="122" creationId="{B767886F-7778-A796-9CC5-D83C31ED1CB0}"/>
          </ac:spMkLst>
        </pc:spChg>
        <pc:spChg chg="mod">
          <ac:chgData name="Mohammad, Noor Mohammad" userId="7b5e9d84-38d8-4944-9b8e-6fc421feccb7" providerId="ADAL" clId="{D5CB1DEB-EEAA-415B-92D0-0A5244379277}" dt="2023-12-08T20:26:18.769" v="1138"/>
          <ac:spMkLst>
            <pc:docMk/>
            <pc:sldMk cId="1116672319" sldId="277"/>
            <ac:spMk id="126" creationId="{F296D2C9-F00B-41AA-8D09-59E6FE6F245A}"/>
          </ac:spMkLst>
        </pc:spChg>
        <pc:spChg chg="mod">
          <ac:chgData name="Mohammad, Noor Mohammad" userId="7b5e9d84-38d8-4944-9b8e-6fc421feccb7" providerId="ADAL" clId="{D5CB1DEB-EEAA-415B-92D0-0A5244379277}" dt="2023-12-08T20:26:18.769" v="1138"/>
          <ac:spMkLst>
            <pc:docMk/>
            <pc:sldMk cId="1116672319" sldId="277"/>
            <ac:spMk id="127" creationId="{781BFB68-FB93-3EA2-45DF-5B065CA1F378}"/>
          </ac:spMkLst>
        </pc:spChg>
        <pc:spChg chg="mod">
          <ac:chgData name="Mohammad, Noor Mohammad" userId="7b5e9d84-38d8-4944-9b8e-6fc421feccb7" providerId="ADAL" clId="{D5CB1DEB-EEAA-415B-92D0-0A5244379277}" dt="2023-12-08T20:26:18.769" v="1138"/>
          <ac:spMkLst>
            <pc:docMk/>
            <pc:sldMk cId="1116672319" sldId="277"/>
            <ac:spMk id="133" creationId="{13449A3A-146B-B7D2-F574-FB8DCB7138A6}"/>
          </ac:spMkLst>
        </pc:spChg>
        <pc:spChg chg="mod">
          <ac:chgData name="Mohammad, Noor Mohammad" userId="7b5e9d84-38d8-4944-9b8e-6fc421feccb7" providerId="ADAL" clId="{D5CB1DEB-EEAA-415B-92D0-0A5244379277}" dt="2023-12-08T20:26:18.769" v="1138"/>
          <ac:spMkLst>
            <pc:docMk/>
            <pc:sldMk cId="1116672319" sldId="277"/>
            <ac:spMk id="134" creationId="{BECA5ABB-0F98-5809-0ED8-BD81B66A5D5A}"/>
          </ac:spMkLst>
        </pc:spChg>
        <pc:spChg chg="mod">
          <ac:chgData name="Mohammad, Noor Mohammad" userId="7b5e9d84-38d8-4944-9b8e-6fc421feccb7" providerId="ADAL" clId="{D5CB1DEB-EEAA-415B-92D0-0A5244379277}" dt="2023-12-08T20:26:18.769" v="1138"/>
          <ac:spMkLst>
            <pc:docMk/>
            <pc:sldMk cId="1116672319" sldId="277"/>
            <ac:spMk id="136" creationId="{613938A2-B468-24D1-AE5A-CB4E925BB2CF}"/>
          </ac:spMkLst>
        </pc:spChg>
        <pc:spChg chg="mod">
          <ac:chgData name="Mohammad, Noor Mohammad" userId="7b5e9d84-38d8-4944-9b8e-6fc421feccb7" providerId="ADAL" clId="{D5CB1DEB-EEAA-415B-92D0-0A5244379277}" dt="2023-12-08T20:26:18.769" v="1138"/>
          <ac:spMkLst>
            <pc:docMk/>
            <pc:sldMk cId="1116672319" sldId="277"/>
            <ac:spMk id="137" creationId="{A6D4B662-315A-91A7-C97D-F5A5FE3E3935}"/>
          </ac:spMkLst>
        </pc:spChg>
        <pc:spChg chg="mod">
          <ac:chgData name="Mohammad, Noor Mohammad" userId="7b5e9d84-38d8-4944-9b8e-6fc421feccb7" providerId="ADAL" clId="{D5CB1DEB-EEAA-415B-92D0-0A5244379277}" dt="2023-12-08T20:26:18.769" v="1138"/>
          <ac:spMkLst>
            <pc:docMk/>
            <pc:sldMk cId="1116672319" sldId="277"/>
            <ac:spMk id="140" creationId="{80D51242-3989-D514-6BC1-CA8D404813DE}"/>
          </ac:spMkLst>
        </pc:spChg>
        <pc:spChg chg="mod">
          <ac:chgData name="Mohammad, Noor Mohammad" userId="7b5e9d84-38d8-4944-9b8e-6fc421feccb7" providerId="ADAL" clId="{D5CB1DEB-EEAA-415B-92D0-0A5244379277}" dt="2023-12-08T20:26:18.769" v="1138"/>
          <ac:spMkLst>
            <pc:docMk/>
            <pc:sldMk cId="1116672319" sldId="277"/>
            <ac:spMk id="142" creationId="{F73B9C0F-0307-783F-8285-9593BBD77EA4}"/>
          </ac:spMkLst>
        </pc:spChg>
        <pc:spChg chg="mod">
          <ac:chgData name="Mohammad, Noor Mohammad" userId="7b5e9d84-38d8-4944-9b8e-6fc421feccb7" providerId="ADAL" clId="{D5CB1DEB-EEAA-415B-92D0-0A5244379277}" dt="2023-12-08T20:26:18.769" v="1138"/>
          <ac:spMkLst>
            <pc:docMk/>
            <pc:sldMk cId="1116672319" sldId="277"/>
            <ac:spMk id="144" creationId="{D652DFFD-3552-1898-17C3-AC2AAF921A4D}"/>
          </ac:spMkLst>
        </pc:spChg>
        <pc:spChg chg="mod">
          <ac:chgData name="Mohammad, Noor Mohammad" userId="7b5e9d84-38d8-4944-9b8e-6fc421feccb7" providerId="ADAL" clId="{D5CB1DEB-EEAA-415B-92D0-0A5244379277}" dt="2023-12-08T20:26:18.769" v="1138"/>
          <ac:spMkLst>
            <pc:docMk/>
            <pc:sldMk cId="1116672319" sldId="277"/>
            <ac:spMk id="145" creationId="{8CCBA8D6-765E-BF82-2444-D34C0001DD53}"/>
          </ac:spMkLst>
        </pc:spChg>
        <pc:spChg chg="mod">
          <ac:chgData name="Mohammad, Noor Mohammad" userId="7b5e9d84-38d8-4944-9b8e-6fc421feccb7" providerId="ADAL" clId="{D5CB1DEB-EEAA-415B-92D0-0A5244379277}" dt="2023-12-08T20:26:18.769" v="1138"/>
          <ac:spMkLst>
            <pc:docMk/>
            <pc:sldMk cId="1116672319" sldId="277"/>
            <ac:spMk id="146" creationId="{098ECA73-B7E5-2338-8EA2-A0B0A43C7E2D}"/>
          </ac:spMkLst>
        </pc:spChg>
        <pc:spChg chg="mod">
          <ac:chgData name="Mohammad, Noor Mohammad" userId="7b5e9d84-38d8-4944-9b8e-6fc421feccb7" providerId="ADAL" clId="{D5CB1DEB-EEAA-415B-92D0-0A5244379277}" dt="2023-12-08T20:26:18.769" v="1138"/>
          <ac:spMkLst>
            <pc:docMk/>
            <pc:sldMk cId="1116672319" sldId="277"/>
            <ac:spMk id="147" creationId="{07531A3B-8EEF-C651-8888-B1BB0C1CD6CA}"/>
          </ac:spMkLst>
        </pc:spChg>
        <pc:spChg chg="mod">
          <ac:chgData name="Mohammad, Noor Mohammad" userId="7b5e9d84-38d8-4944-9b8e-6fc421feccb7" providerId="ADAL" clId="{D5CB1DEB-EEAA-415B-92D0-0A5244379277}" dt="2023-12-08T20:26:18.769" v="1138"/>
          <ac:spMkLst>
            <pc:docMk/>
            <pc:sldMk cId="1116672319" sldId="277"/>
            <ac:spMk id="148" creationId="{394B2C61-0227-EF05-8EB9-77DF847F61D7}"/>
          </ac:spMkLst>
        </pc:spChg>
        <pc:spChg chg="mod">
          <ac:chgData name="Mohammad, Noor Mohammad" userId="7b5e9d84-38d8-4944-9b8e-6fc421feccb7" providerId="ADAL" clId="{D5CB1DEB-EEAA-415B-92D0-0A5244379277}" dt="2023-12-08T20:26:18.769" v="1138"/>
          <ac:spMkLst>
            <pc:docMk/>
            <pc:sldMk cId="1116672319" sldId="277"/>
            <ac:spMk id="149" creationId="{FB497A34-2D76-4359-8A78-0895B725D1CA}"/>
          </ac:spMkLst>
        </pc:spChg>
        <pc:spChg chg="mod">
          <ac:chgData name="Mohammad, Noor Mohammad" userId="7b5e9d84-38d8-4944-9b8e-6fc421feccb7" providerId="ADAL" clId="{D5CB1DEB-EEAA-415B-92D0-0A5244379277}" dt="2023-12-08T20:26:18.769" v="1138"/>
          <ac:spMkLst>
            <pc:docMk/>
            <pc:sldMk cId="1116672319" sldId="277"/>
            <ac:spMk id="150" creationId="{66DEDEDB-337A-CC06-451D-93B7A820A80E}"/>
          </ac:spMkLst>
        </pc:spChg>
        <pc:spChg chg="mod">
          <ac:chgData name="Mohammad, Noor Mohammad" userId="7b5e9d84-38d8-4944-9b8e-6fc421feccb7" providerId="ADAL" clId="{D5CB1DEB-EEAA-415B-92D0-0A5244379277}" dt="2023-12-08T20:26:18.769" v="1138"/>
          <ac:spMkLst>
            <pc:docMk/>
            <pc:sldMk cId="1116672319" sldId="277"/>
            <ac:spMk id="152" creationId="{FC785B05-9ADF-657B-7592-0C0A430C0822}"/>
          </ac:spMkLst>
        </pc:spChg>
        <pc:spChg chg="mod">
          <ac:chgData name="Mohammad, Noor Mohammad" userId="7b5e9d84-38d8-4944-9b8e-6fc421feccb7" providerId="ADAL" clId="{D5CB1DEB-EEAA-415B-92D0-0A5244379277}" dt="2023-12-08T20:26:18.769" v="1138"/>
          <ac:spMkLst>
            <pc:docMk/>
            <pc:sldMk cId="1116672319" sldId="277"/>
            <ac:spMk id="154" creationId="{E2609550-300F-4FAB-E173-819C06A2C3AA}"/>
          </ac:spMkLst>
        </pc:spChg>
        <pc:spChg chg="mod">
          <ac:chgData name="Mohammad, Noor Mohammad" userId="7b5e9d84-38d8-4944-9b8e-6fc421feccb7" providerId="ADAL" clId="{D5CB1DEB-EEAA-415B-92D0-0A5244379277}" dt="2023-12-08T20:26:18.769" v="1138"/>
          <ac:spMkLst>
            <pc:docMk/>
            <pc:sldMk cId="1116672319" sldId="277"/>
            <ac:spMk id="155" creationId="{C351DDE3-D8DB-7F13-BB23-178E16318FD3}"/>
          </ac:spMkLst>
        </pc:spChg>
        <pc:spChg chg="mod">
          <ac:chgData name="Mohammad, Noor Mohammad" userId="7b5e9d84-38d8-4944-9b8e-6fc421feccb7" providerId="ADAL" clId="{D5CB1DEB-EEAA-415B-92D0-0A5244379277}" dt="2023-12-08T20:26:18.769" v="1138"/>
          <ac:spMkLst>
            <pc:docMk/>
            <pc:sldMk cId="1116672319" sldId="277"/>
            <ac:spMk id="156" creationId="{0E249458-5F1A-60F2-A274-D0A6E0E30F7C}"/>
          </ac:spMkLst>
        </pc:spChg>
        <pc:spChg chg="mod">
          <ac:chgData name="Mohammad, Noor Mohammad" userId="7b5e9d84-38d8-4944-9b8e-6fc421feccb7" providerId="ADAL" clId="{D5CB1DEB-EEAA-415B-92D0-0A5244379277}" dt="2023-12-08T20:26:18.769" v="1138"/>
          <ac:spMkLst>
            <pc:docMk/>
            <pc:sldMk cId="1116672319" sldId="277"/>
            <ac:spMk id="157" creationId="{69890108-9C4A-DCC7-97DC-75B0BD8D9B8D}"/>
          </ac:spMkLst>
        </pc:spChg>
        <pc:spChg chg="mod">
          <ac:chgData name="Mohammad, Noor Mohammad" userId="7b5e9d84-38d8-4944-9b8e-6fc421feccb7" providerId="ADAL" clId="{D5CB1DEB-EEAA-415B-92D0-0A5244379277}" dt="2023-12-08T20:26:18.769" v="1138"/>
          <ac:spMkLst>
            <pc:docMk/>
            <pc:sldMk cId="1116672319" sldId="277"/>
            <ac:spMk id="161" creationId="{B2363196-8E4B-2007-4572-5EEF340092F3}"/>
          </ac:spMkLst>
        </pc:spChg>
        <pc:spChg chg="mod">
          <ac:chgData name="Mohammad, Noor Mohammad" userId="7b5e9d84-38d8-4944-9b8e-6fc421feccb7" providerId="ADAL" clId="{D5CB1DEB-EEAA-415B-92D0-0A5244379277}" dt="2023-12-08T20:26:18.769" v="1138"/>
          <ac:spMkLst>
            <pc:docMk/>
            <pc:sldMk cId="1116672319" sldId="277"/>
            <ac:spMk id="162" creationId="{B2374643-DDB7-4752-CEA6-DBE177338F84}"/>
          </ac:spMkLst>
        </pc:spChg>
        <pc:spChg chg="mod">
          <ac:chgData name="Mohammad, Noor Mohammad" userId="7b5e9d84-38d8-4944-9b8e-6fc421feccb7" providerId="ADAL" clId="{D5CB1DEB-EEAA-415B-92D0-0A5244379277}" dt="2023-12-08T20:26:18.769" v="1138"/>
          <ac:spMkLst>
            <pc:docMk/>
            <pc:sldMk cId="1116672319" sldId="277"/>
            <ac:spMk id="163" creationId="{D89CB6B4-B9A5-76A2-5E8F-2083332D0748}"/>
          </ac:spMkLst>
        </pc:spChg>
        <pc:spChg chg="mod">
          <ac:chgData name="Mohammad, Noor Mohammad" userId="7b5e9d84-38d8-4944-9b8e-6fc421feccb7" providerId="ADAL" clId="{D5CB1DEB-EEAA-415B-92D0-0A5244379277}" dt="2023-12-08T20:26:18.769" v="1138"/>
          <ac:spMkLst>
            <pc:docMk/>
            <pc:sldMk cId="1116672319" sldId="277"/>
            <ac:spMk id="167" creationId="{BF9F74DE-4F56-BFE3-495D-FB3EBAF27A70}"/>
          </ac:spMkLst>
        </pc:spChg>
        <pc:spChg chg="mod">
          <ac:chgData name="Mohammad, Noor Mohammad" userId="7b5e9d84-38d8-4944-9b8e-6fc421feccb7" providerId="ADAL" clId="{D5CB1DEB-EEAA-415B-92D0-0A5244379277}" dt="2023-12-08T20:26:18.769" v="1138"/>
          <ac:spMkLst>
            <pc:docMk/>
            <pc:sldMk cId="1116672319" sldId="277"/>
            <ac:spMk id="171" creationId="{71F85235-3379-5EF6-669D-9C29ECD0E201}"/>
          </ac:spMkLst>
        </pc:spChg>
        <pc:spChg chg="mod">
          <ac:chgData name="Mohammad, Noor Mohammad" userId="7b5e9d84-38d8-4944-9b8e-6fc421feccb7" providerId="ADAL" clId="{D5CB1DEB-EEAA-415B-92D0-0A5244379277}" dt="2023-12-08T20:26:18.769" v="1138"/>
          <ac:spMkLst>
            <pc:docMk/>
            <pc:sldMk cId="1116672319" sldId="277"/>
            <ac:spMk id="172" creationId="{15E4FF72-077E-F91F-825A-C845BF4880C1}"/>
          </ac:spMkLst>
        </pc:spChg>
        <pc:spChg chg="mod">
          <ac:chgData name="Mohammad, Noor Mohammad" userId="7b5e9d84-38d8-4944-9b8e-6fc421feccb7" providerId="ADAL" clId="{D5CB1DEB-EEAA-415B-92D0-0A5244379277}" dt="2023-12-08T20:26:18.769" v="1138"/>
          <ac:spMkLst>
            <pc:docMk/>
            <pc:sldMk cId="1116672319" sldId="277"/>
            <ac:spMk id="176" creationId="{4B5C40A3-56AB-CAA6-0CA9-7BE302947205}"/>
          </ac:spMkLst>
        </pc:spChg>
        <pc:spChg chg="mod">
          <ac:chgData name="Mohammad, Noor Mohammad" userId="7b5e9d84-38d8-4944-9b8e-6fc421feccb7" providerId="ADAL" clId="{D5CB1DEB-EEAA-415B-92D0-0A5244379277}" dt="2023-12-08T20:26:18.769" v="1138"/>
          <ac:spMkLst>
            <pc:docMk/>
            <pc:sldMk cId="1116672319" sldId="277"/>
            <ac:spMk id="186" creationId="{46668332-13FA-4D21-7703-CCC7B7A504C3}"/>
          </ac:spMkLst>
        </pc:spChg>
        <pc:spChg chg="mod">
          <ac:chgData name="Mohammad, Noor Mohammad" userId="7b5e9d84-38d8-4944-9b8e-6fc421feccb7" providerId="ADAL" clId="{D5CB1DEB-EEAA-415B-92D0-0A5244379277}" dt="2023-12-08T20:26:18.769" v="1138"/>
          <ac:spMkLst>
            <pc:docMk/>
            <pc:sldMk cId="1116672319" sldId="277"/>
            <ac:spMk id="191" creationId="{127663AF-DB79-8249-E485-E559D7703245}"/>
          </ac:spMkLst>
        </pc:spChg>
        <pc:spChg chg="mod">
          <ac:chgData name="Mohammad, Noor Mohammad" userId="7b5e9d84-38d8-4944-9b8e-6fc421feccb7" providerId="ADAL" clId="{D5CB1DEB-EEAA-415B-92D0-0A5244379277}" dt="2023-12-08T20:26:18.769" v="1138"/>
          <ac:spMkLst>
            <pc:docMk/>
            <pc:sldMk cId="1116672319" sldId="277"/>
            <ac:spMk id="192" creationId="{FA16111D-AE6F-C9CC-EBE4-3721618A1D04}"/>
          </ac:spMkLst>
        </pc:spChg>
        <pc:spChg chg="mod">
          <ac:chgData name="Mohammad, Noor Mohammad" userId="7b5e9d84-38d8-4944-9b8e-6fc421feccb7" providerId="ADAL" clId="{D5CB1DEB-EEAA-415B-92D0-0A5244379277}" dt="2023-12-08T20:26:18.769" v="1138"/>
          <ac:spMkLst>
            <pc:docMk/>
            <pc:sldMk cId="1116672319" sldId="277"/>
            <ac:spMk id="193" creationId="{18F7198E-0BB2-5D00-8E5D-D31831F945A0}"/>
          </ac:spMkLst>
        </pc:spChg>
        <pc:spChg chg="mod">
          <ac:chgData name="Mohammad, Noor Mohammad" userId="7b5e9d84-38d8-4944-9b8e-6fc421feccb7" providerId="ADAL" clId="{D5CB1DEB-EEAA-415B-92D0-0A5244379277}" dt="2023-12-08T20:26:18.769" v="1138"/>
          <ac:spMkLst>
            <pc:docMk/>
            <pc:sldMk cId="1116672319" sldId="277"/>
            <ac:spMk id="194" creationId="{937306DE-0923-B550-A9B7-03B3711D7417}"/>
          </ac:spMkLst>
        </pc:spChg>
        <pc:spChg chg="mod">
          <ac:chgData name="Mohammad, Noor Mohammad" userId="7b5e9d84-38d8-4944-9b8e-6fc421feccb7" providerId="ADAL" clId="{D5CB1DEB-EEAA-415B-92D0-0A5244379277}" dt="2023-12-08T20:26:18.769" v="1138"/>
          <ac:spMkLst>
            <pc:docMk/>
            <pc:sldMk cId="1116672319" sldId="277"/>
            <ac:spMk id="195" creationId="{3AD51659-03A2-55A6-716E-50C55DA75726}"/>
          </ac:spMkLst>
        </pc:spChg>
        <pc:spChg chg="mod">
          <ac:chgData name="Mohammad, Noor Mohammad" userId="7b5e9d84-38d8-4944-9b8e-6fc421feccb7" providerId="ADAL" clId="{D5CB1DEB-EEAA-415B-92D0-0A5244379277}" dt="2023-12-08T20:26:18.769" v="1138"/>
          <ac:spMkLst>
            <pc:docMk/>
            <pc:sldMk cId="1116672319" sldId="277"/>
            <ac:spMk id="196" creationId="{9AFB2BE3-C848-DA7F-2D58-8055D2AC8467}"/>
          </ac:spMkLst>
        </pc:spChg>
        <pc:spChg chg="mod">
          <ac:chgData name="Mohammad, Noor Mohammad" userId="7b5e9d84-38d8-4944-9b8e-6fc421feccb7" providerId="ADAL" clId="{D5CB1DEB-EEAA-415B-92D0-0A5244379277}" dt="2023-12-08T20:26:18.769" v="1138"/>
          <ac:spMkLst>
            <pc:docMk/>
            <pc:sldMk cId="1116672319" sldId="277"/>
            <ac:spMk id="197" creationId="{6C6B5C3F-92B2-82AD-39B1-BF4CC10BAEB3}"/>
          </ac:spMkLst>
        </pc:spChg>
        <pc:spChg chg="mod">
          <ac:chgData name="Mohammad, Noor Mohammad" userId="7b5e9d84-38d8-4944-9b8e-6fc421feccb7" providerId="ADAL" clId="{D5CB1DEB-EEAA-415B-92D0-0A5244379277}" dt="2023-12-08T20:26:18.769" v="1138"/>
          <ac:spMkLst>
            <pc:docMk/>
            <pc:sldMk cId="1116672319" sldId="277"/>
            <ac:spMk id="198" creationId="{1995CEAD-8DB6-771B-7CC6-D70527C92421}"/>
          </ac:spMkLst>
        </pc:spChg>
        <pc:spChg chg="mod">
          <ac:chgData name="Mohammad, Noor Mohammad" userId="7b5e9d84-38d8-4944-9b8e-6fc421feccb7" providerId="ADAL" clId="{D5CB1DEB-EEAA-415B-92D0-0A5244379277}" dt="2023-12-08T20:26:18.769" v="1138"/>
          <ac:spMkLst>
            <pc:docMk/>
            <pc:sldMk cId="1116672319" sldId="277"/>
            <ac:spMk id="199" creationId="{570B1289-11B4-E252-C84D-4D867B90EA8C}"/>
          </ac:spMkLst>
        </pc:spChg>
        <pc:spChg chg="mod">
          <ac:chgData name="Mohammad, Noor Mohammad" userId="7b5e9d84-38d8-4944-9b8e-6fc421feccb7" providerId="ADAL" clId="{D5CB1DEB-EEAA-415B-92D0-0A5244379277}" dt="2023-12-08T20:26:18.769" v="1138"/>
          <ac:spMkLst>
            <pc:docMk/>
            <pc:sldMk cId="1116672319" sldId="277"/>
            <ac:spMk id="216" creationId="{F073F4C2-50DE-15B5-5A64-F316B606B120}"/>
          </ac:spMkLst>
        </pc:spChg>
        <pc:spChg chg="mod">
          <ac:chgData name="Mohammad, Noor Mohammad" userId="7b5e9d84-38d8-4944-9b8e-6fc421feccb7" providerId="ADAL" clId="{D5CB1DEB-EEAA-415B-92D0-0A5244379277}" dt="2023-12-08T20:26:18.769" v="1138"/>
          <ac:spMkLst>
            <pc:docMk/>
            <pc:sldMk cId="1116672319" sldId="277"/>
            <ac:spMk id="217" creationId="{ECD8B78C-F381-3494-19C9-05FF268C2509}"/>
          </ac:spMkLst>
        </pc:spChg>
        <pc:spChg chg="mod">
          <ac:chgData name="Mohammad, Noor Mohammad" userId="7b5e9d84-38d8-4944-9b8e-6fc421feccb7" providerId="ADAL" clId="{D5CB1DEB-EEAA-415B-92D0-0A5244379277}" dt="2023-12-08T20:26:18.769" v="1138"/>
          <ac:spMkLst>
            <pc:docMk/>
            <pc:sldMk cId="1116672319" sldId="277"/>
            <ac:spMk id="218" creationId="{74131EEE-3500-5F08-D451-DC1D65133E7B}"/>
          </ac:spMkLst>
        </pc:spChg>
        <pc:spChg chg="mod">
          <ac:chgData name="Mohammad, Noor Mohammad" userId="7b5e9d84-38d8-4944-9b8e-6fc421feccb7" providerId="ADAL" clId="{D5CB1DEB-EEAA-415B-92D0-0A5244379277}" dt="2023-12-08T20:26:18.769" v="1138"/>
          <ac:spMkLst>
            <pc:docMk/>
            <pc:sldMk cId="1116672319" sldId="277"/>
            <ac:spMk id="219" creationId="{DFEE4680-5CAF-01F7-56AC-0D094F21AE3F}"/>
          </ac:spMkLst>
        </pc:spChg>
        <pc:spChg chg="add mod">
          <ac:chgData name="Mohammad, Noor Mohammad" userId="7b5e9d84-38d8-4944-9b8e-6fc421feccb7" providerId="ADAL" clId="{D5CB1DEB-EEAA-415B-92D0-0A5244379277}" dt="2023-12-08T21:30:19.539" v="2112" actId="1076"/>
          <ac:spMkLst>
            <pc:docMk/>
            <pc:sldMk cId="1116672319" sldId="277"/>
            <ac:spMk id="220" creationId="{44871722-A286-B4D3-37B1-030DA6E5A14D}"/>
          </ac:spMkLst>
        </pc:spChg>
        <pc:spChg chg="add del mod">
          <ac:chgData name="Mohammad, Noor Mohammad" userId="7b5e9d84-38d8-4944-9b8e-6fc421feccb7" providerId="ADAL" clId="{D5CB1DEB-EEAA-415B-92D0-0A5244379277}" dt="2023-12-08T21:24:42.225" v="1846" actId="478"/>
          <ac:spMkLst>
            <pc:docMk/>
            <pc:sldMk cId="1116672319" sldId="277"/>
            <ac:spMk id="223" creationId="{8C340F02-C263-5EB4-A022-D0E7676C0158}"/>
          </ac:spMkLst>
        </pc:spChg>
        <pc:spChg chg="add del mod">
          <ac:chgData name="Mohammad, Noor Mohammad" userId="7b5e9d84-38d8-4944-9b8e-6fc421feccb7" providerId="ADAL" clId="{D5CB1DEB-EEAA-415B-92D0-0A5244379277}" dt="2023-12-08T21:24:42.225" v="1846" actId="478"/>
          <ac:spMkLst>
            <pc:docMk/>
            <pc:sldMk cId="1116672319" sldId="277"/>
            <ac:spMk id="225" creationId="{0F2ADEF1-A772-4CF2-1242-946DCF225170}"/>
          </ac:spMkLst>
        </pc:spChg>
        <pc:spChg chg="add del mod">
          <ac:chgData name="Mohammad, Noor Mohammad" userId="7b5e9d84-38d8-4944-9b8e-6fc421feccb7" providerId="ADAL" clId="{D5CB1DEB-EEAA-415B-92D0-0A5244379277}" dt="2023-12-08T21:24:42.225" v="1846" actId="478"/>
          <ac:spMkLst>
            <pc:docMk/>
            <pc:sldMk cId="1116672319" sldId="277"/>
            <ac:spMk id="226" creationId="{308FF1BB-E81A-E233-117A-A09E15428875}"/>
          </ac:spMkLst>
        </pc:spChg>
        <pc:spChg chg="add del mod">
          <ac:chgData name="Mohammad, Noor Mohammad" userId="7b5e9d84-38d8-4944-9b8e-6fc421feccb7" providerId="ADAL" clId="{D5CB1DEB-EEAA-415B-92D0-0A5244379277}" dt="2023-12-08T21:24:42.225" v="1846" actId="478"/>
          <ac:spMkLst>
            <pc:docMk/>
            <pc:sldMk cId="1116672319" sldId="277"/>
            <ac:spMk id="227" creationId="{4857E3FF-7293-6610-D6F2-E2DEA7AAF2AA}"/>
          </ac:spMkLst>
        </pc:spChg>
        <pc:spChg chg="add del mod">
          <ac:chgData name="Mohammad, Noor Mohammad" userId="7b5e9d84-38d8-4944-9b8e-6fc421feccb7" providerId="ADAL" clId="{D5CB1DEB-EEAA-415B-92D0-0A5244379277}" dt="2023-12-08T21:24:42.225" v="1846" actId="478"/>
          <ac:spMkLst>
            <pc:docMk/>
            <pc:sldMk cId="1116672319" sldId="277"/>
            <ac:spMk id="231" creationId="{BA7AF437-ED03-F1A1-2931-46C6D3431FBE}"/>
          </ac:spMkLst>
        </pc:spChg>
        <pc:spChg chg="add del mod">
          <ac:chgData name="Mohammad, Noor Mohammad" userId="7b5e9d84-38d8-4944-9b8e-6fc421feccb7" providerId="ADAL" clId="{D5CB1DEB-EEAA-415B-92D0-0A5244379277}" dt="2023-12-08T21:24:42.225" v="1846" actId="478"/>
          <ac:spMkLst>
            <pc:docMk/>
            <pc:sldMk cId="1116672319" sldId="277"/>
            <ac:spMk id="232" creationId="{902FDCB9-FD8A-C180-DBAC-FF534DBD4708}"/>
          </ac:spMkLst>
        </pc:spChg>
        <pc:spChg chg="add mod">
          <ac:chgData name="Mohammad, Noor Mohammad" userId="7b5e9d84-38d8-4944-9b8e-6fc421feccb7" providerId="ADAL" clId="{D5CB1DEB-EEAA-415B-92D0-0A5244379277}" dt="2023-12-08T21:30:19.539" v="2112" actId="1076"/>
          <ac:spMkLst>
            <pc:docMk/>
            <pc:sldMk cId="1116672319" sldId="277"/>
            <ac:spMk id="238" creationId="{5A2A3C30-28A2-8BB5-B490-4AECB0CC32A7}"/>
          </ac:spMkLst>
        </pc:spChg>
        <pc:spChg chg="add del mod">
          <ac:chgData name="Mohammad, Noor Mohammad" userId="7b5e9d84-38d8-4944-9b8e-6fc421feccb7" providerId="ADAL" clId="{D5CB1DEB-EEAA-415B-92D0-0A5244379277}" dt="2023-12-08T21:24:42.225" v="1846" actId="478"/>
          <ac:spMkLst>
            <pc:docMk/>
            <pc:sldMk cId="1116672319" sldId="277"/>
            <ac:spMk id="239" creationId="{9E399932-3A0E-F545-14E2-799F9A25D0FF}"/>
          </ac:spMkLst>
        </pc:spChg>
        <pc:spChg chg="add del mod">
          <ac:chgData name="Mohammad, Noor Mohammad" userId="7b5e9d84-38d8-4944-9b8e-6fc421feccb7" providerId="ADAL" clId="{D5CB1DEB-EEAA-415B-92D0-0A5244379277}" dt="2023-12-08T21:24:47.543" v="1848" actId="478"/>
          <ac:spMkLst>
            <pc:docMk/>
            <pc:sldMk cId="1116672319" sldId="277"/>
            <ac:spMk id="241" creationId="{7D232748-9B9C-64EB-9653-10FFBD3F7C34}"/>
          </ac:spMkLst>
        </pc:spChg>
        <pc:spChg chg="add del mod">
          <ac:chgData name="Mohammad, Noor Mohammad" userId="7b5e9d84-38d8-4944-9b8e-6fc421feccb7" providerId="ADAL" clId="{D5CB1DEB-EEAA-415B-92D0-0A5244379277}" dt="2023-12-08T21:24:39.110" v="1845" actId="478"/>
          <ac:spMkLst>
            <pc:docMk/>
            <pc:sldMk cId="1116672319" sldId="277"/>
            <ac:spMk id="242" creationId="{7DF47A23-E519-78FA-8E0A-B222D04027E7}"/>
          </ac:spMkLst>
        </pc:spChg>
        <pc:spChg chg="add del mod">
          <ac:chgData name="Mohammad, Noor Mohammad" userId="7b5e9d84-38d8-4944-9b8e-6fc421feccb7" providerId="ADAL" clId="{D5CB1DEB-EEAA-415B-92D0-0A5244379277}" dt="2023-12-08T20:31:36.572" v="1204" actId="11529"/>
          <ac:spMkLst>
            <pc:docMk/>
            <pc:sldMk cId="1116672319" sldId="277"/>
            <ac:spMk id="248" creationId="{A86BF694-8D74-1B2A-BFD0-7E45FB4A6E24}"/>
          </ac:spMkLst>
        </pc:spChg>
        <pc:spChg chg="add mod">
          <ac:chgData name="Mohammad, Noor Mohammad" userId="7b5e9d84-38d8-4944-9b8e-6fc421feccb7" providerId="ADAL" clId="{D5CB1DEB-EEAA-415B-92D0-0A5244379277}" dt="2023-12-08T21:30:19.539" v="2112" actId="1076"/>
          <ac:spMkLst>
            <pc:docMk/>
            <pc:sldMk cId="1116672319" sldId="277"/>
            <ac:spMk id="249" creationId="{AE7EF187-516E-167F-B928-AE2CFFDCFC9D}"/>
          </ac:spMkLst>
        </pc:spChg>
        <pc:spChg chg="add del mod">
          <ac:chgData name="Mohammad, Noor Mohammad" userId="7b5e9d84-38d8-4944-9b8e-6fc421feccb7" providerId="ADAL" clId="{D5CB1DEB-EEAA-415B-92D0-0A5244379277}" dt="2023-12-08T20:32:08.499" v="1210"/>
          <ac:spMkLst>
            <pc:docMk/>
            <pc:sldMk cId="1116672319" sldId="277"/>
            <ac:spMk id="250" creationId="{6701C406-BE7F-FA25-2033-C4546A7B8884}"/>
          </ac:spMkLst>
        </pc:spChg>
        <pc:spChg chg="add del mod">
          <ac:chgData name="Mohammad, Noor Mohammad" userId="7b5e9d84-38d8-4944-9b8e-6fc421feccb7" providerId="ADAL" clId="{D5CB1DEB-EEAA-415B-92D0-0A5244379277}" dt="2023-12-08T20:32:08.499" v="1210"/>
          <ac:spMkLst>
            <pc:docMk/>
            <pc:sldMk cId="1116672319" sldId="277"/>
            <ac:spMk id="252" creationId="{6E33F28D-7052-04FE-26EC-D2BC6F9FE50B}"/>
          </ac:spMkLst>
        </pc:spChg>
        <pc:spChg chg="add del mod">
          <ac:chgData name="Mohammad, Noor Mohammad" userId="7b5e9d84-38d8-4944-9b8e-6fc421feccb7" providerId="ADAL" clId="{D5CB1DEB-EEAA-415B-92D0-0A5244379277}" dt="2023-12-08T20:32:08.499" v="1210"/>
          <ac:spMkLst>
            <pc:docMk/>
            <pc:sldMk cId="1116672319" sldId="277"/>
            <ac:spMk id="253" creationId="{616B1583-DE3F-4565-40F8-D8738E32C7F8}"/>
          </ac:spMkLst>
        </pc:spChg>
        <pc:spChg chg="add del mod">
          <ac:chgData name="Mohammad, Noor Mohammad" userId="7b5e9d84-38d8-4944-9b8e-6fc421feccb7" providerId="ADAL" clId="{D5CB1DEB-EEAA-415B-92D0-0A5244379277}" dt="2023-12-08T20:32:08.499" v="1210"/>
          <ac:spMkLst>
            <pc:docMk/>
            <pc:sldMk cId="1116672319" sldId="277"/>
            <ac:spMk id="254" creationId="{75668143-5E3C-EDD9-0B56-C06273EF288C}"/>
          </ac:spMkLst>
        </pc:spChg>
        <pc:spChg chg="add del mod">
          <ac:chgData name="Mohammad, Noor Mohammad" userId="7b5e9d84-38d8-4944-9b8e-6fc421feccb7" providerId="ADAL" clId="{D5CB1DEB-EEAA-415B-92D0-0A5244379277}" dt="2023-12-08T20:32:08.499" v="1210"/>
          <ac:spMkLst>
            <pc:docMk/>
            <pc:sldMk cId="1116672319" sldId="277"/>
            <ac:spMk id="3075" creationId="{E019CE19-3A72-DF90-E446-90882E26D17A}"/>
          </ac:spMkLst>
        </pc:spChg>
        <pc:spChg chg="add del mod">
          <ac:chgData name="Mohammad, Noor Mohammad" userId="7b5e9d84-38d8-4944-9b8e-6fc421feccb7" providerId="ADAL" clId="{D5CB1DEB-EEAA-415B-92D0-0A5244379277}" dt="2023-12-08T20:32:08.499" v="1210"/>
          <ac:spMkLst>
            <pc:docMk/>
            <pc:sldMk cId="1116672319" sldId="277"/>
            <ac:spMk id="3076" creationId="{D1DDA7A7-B129-04B2-4D28-7E279A263D5C}"/>
          </ac:spMkLst>
        </pc:spChg>
        <pc:spChg chg="add del mod">
          <ac:chgData name="Mohammad, Noor Mohammad" userId="7b5e9d84-38d8-4944-9b8e-6fc421feccb7" providerId="ADAL" clId="{D5CB1DEB-EEAA-415B-92D0-0A5244379277}" dt="2023-12-08T20:32:08.499" v="1210"/>
          <ac:spMkLst>
            <pc:docMk/>
            <pc:sldMk cId="1116672319" sldId="277"/>
            <ac:spMk id="3082" creationId="{65AA55EC-6411-ACF7-FCED-1F7D68B43671}"/>
          </ac:spMkLst>
        </pc:spChg>
        <pc:spChg chg="add del mod">
          <ac:chgData name="Mohammad, Noor Mohammad" userId="7b5e9d84-38d8-4944-9b8e-6fc421feccb7" providerId="ADAL" clId="{D5CB1DEB-EEAA-415B-92D0-0A5244379277}" dt="2023-12-08T20:32:08.499" v="1210"/>
          <ac:spMkLst>
            <pc:docMk/>
            <pc:sldMk cId="1116672319" sldId="277"/>
            <ac:spMk id="3083" creationId="{51CB1ABA-65DB-2A3D-691E-FCBB8770A615}"/>
          </ac:spMkLst>
        </pc:spChg>
        <pc:spChg chg="add del mod">
          <ac:chgData name="Mohammad, Noor Mohammad" userId="7b5e9d84-38d8-4944-9b8e-6fc421feccb7" providerId="ADAL" clId="{D5CB1DEB-EEAA-415B-92D0-0A5244379277}" dt="2023-12-08T20:32:08.499" v="1210"/>
          <ac:spMkLst>
            <pc:docMk/>
            <pc:sldMk cId="1116672319" sldId="277"/>
            <ac:spMk id="3085" creationId="{71196742-7B70-87D2-04CE-4C3FB2684928}"/>
          </ac:spMkLst>
        </pc:spChg>
        <pc:spChg chg="add del mod">
          <ac:chgData name="Mohammad, Noor Mohammad" userId="7b5e9d84-38d8-4944-9b8e-6fc421feccb7" providerId="ADAL" clId="{D5CB1DEB-EEAA-415B-92D0-0A5244379277}" dt="2023-12-08T20:32:08.499" v="1210"/>
          <ac:spMkLst>
            <pc:docMk/>
            <pc:sldMk cId="1116672319" sldId="277"/>
            <ac:spMk id="3086" creationId="{3A8CB3A4-B004-BF40-DC11-EC082AA9FD8A}"/>
          </ac:spMkLst>
        </pc:spChg>
        <pc:spChg chg="add del mod">
          <ac:chgData name="Mohammad, Noor Mohammad" userId="7b5e9d84-38d8-4944-9b8e-6fc421feccb7" providerId="ADAL" clId="{D5CB1DEB-EEAA-415B-92D0-0A5244379277}" dt="2023-12-08T21:39:45.421" v="2141" actId="478"/>
          <ac:spMkLst>
            <pc:docMk/>
            <pc:sldMk cId="1116672319" sldId="277"/>
            <ac:spMk id="3092" creationId="{6DD17B34-C96E-0F06-10F7-75EA45F15DFC}"/>
          </ac:spMkLst>
        </pc:spChg>
        <pc:spChg chg="add del mod">
          <ac:chgData name="Mohammad, Noor Mohammad" userId="7b5e9d84-38d8-4944-9b8e-6fc421feccb7" providerId="ADAL" clId="{D5CB1DEB-EEAA-415B-92D0-0A5244379277}" dt="2023-12-08T20:34:17.190" v="1233"/>
          <ac:spMkLst>
            <pc:docMk/>
            <pc:sldMk cId="1116672319" sldId="277"/>
            <ac:spMk id="3093" creationId="{15093EB6-EE6C-8F44-A972-72C61734E30B}"/>
          </ac:spMkLst>
        </pc:spChg>
        <pc:spChg chg="add del mod">
          <ac:chgData name="Mohammad, Noor Mohammad" userId="7b5e9d84-38d8-4944-9b8e-6fc421feccb7" providerId="ADAL" clId="{D5CB1DEB-EEAA-415B-92D0-0A5244379277}" dt="2023-12-08T20:34:17.190" v="1233"/>
          <ac:spMkLst>
            <pc:docMk/>
            <pc:sldMk cId="1116672319" sldId="277"/>
            <ac:spMk id="3095" creationId="{A02BEDD1-E50A-BF04-E4AE-8609DBCDE05B}"/>
          </ac:spMkLst>
        </pc:spChg>
        <pc:spChg chg="add del mod">
          <ac:chgData name="Mohammad, Noor Mohammad" userId="7b5e9d84-38d8-4944-9b8e-6fc421feccb7" providerId="ADAL" clId="{D5CB1DEB-EEAA-415B-92D0-0A5244379277}" dt="2023-12-08T20:34:17.190" v="1233"/>
          <ac:spMkLst>
            <pc:docMk/>
            <pc:sldMk cId="1116672319" sldId="277"/>
            <ac:spMk id="3096" creationId="{75840ECA-E19E-A3C6-EE7F-B95A9654907C}"/>
          </ac:spMkLst>
        </pc:spChg>
        <pc:spChg chg="add del mod">
          <ac:chgData name="Mohammad, Noor Mohammad" userId="7b5e9d84-38d8-4944-9b8e-6fc421feccb7" providerId="ADAL" clId="{D5CB1DEB-EEAA-415B-92D0-0A5244379277}" dt="2023-12-08T20:34:17.190" v="1233"/>
          <ac:spMkLst>
            <pc:docMk/>
            <pc:sldMk cId="1116672319" sldId="277"/>
            <ac:spMk id="3097" creationId="{9EDB425A-51B0-1B18-3E06-AB3F29FE3560}"/>
          </ac:spMkLst>
        </pc:spChg>
        <pc:spChg chg="add del mod">
          <ac:chgData name="Mohammad, Noor Mohammad" userId="7b5e9d84-38d8-4944-9b8e-6fc421feccb7" providerId="ADAL" clId="{D5CB1DEB-EEAA-415B-92D0-0A5244379277}" dt="2023-12-08T20:34:17.190" v="1233"/>
          <ac:spMkLst>
            <pc:docMk/>
            <pc:sldMk cId="1116672319" sldId="277"/>
            <ac:spMk id="3101" creationId="{2671223E-EDF3-BCD4-7BF3-C6941CC4A503}"/>
          </ac:spMkLst>
        </pc:spChg>
        <pc:spChg chg="add del mod">
          <ac:chgData name="Mohammad, Noor Mohammad" userId="7b5e9d84-38d8-4944-9b8e-6fc421feccb7" providerId="ADAL" clId="{D5CB1DEB-EEAA-415B-92D0-0A5244379277}" dt="2023-12-08T20:34:17.190" v="1233"/>
          <ac:spMkLst>
            <pc:docMk/>
            <pc:sldMk cId="1116672319" sldId="277"/>
            <ac:spMk id="3102" creationId="{D014DC67-F62C-7CBF-A7DC-957551207AD9}"/>
          </ac:spMkLst>
        </pc:spChg>
        <pc:spChg chg="add del mod">
          <ac:chgData name="Mohammad, Noor Mohammad" userId="7b5e9d84-38d8-4944-9b8e-6fc421feccb7" providerId="ADAL" clId="{D5CB1DEB-EEAA-415B-92D0-0A5244379277}" dt="2023-12-08T20:34:17.190" v="1233"/>
          <ac:spMkLst>
            <pc:docMk/>
            <pc:sldMk cId="1116672319" sldId="277"/>
            <ac:spMk id="3108" creationId="{CD139CAD-9F20-FDF1-D454-B51D574FC31E}"/>
          </ac:spMkLst>
        </pc:spChg>
        <pc:spChg chg="add del mod">
          <ac:chgData name="Mohammad, Noor Mohammad" userId="7b5e9d84-38d8-4944-9b8e-6fc421feccb7" providerId="ADAL" clId="{D5CB1DEB-EEAA-415B-92D0-0A5244379277}" dt="2023-12-08T20:34:17.190" v="1233"/>
          <ac:spMkLst>
            <pc:docMk/>
            <pc:sldMk cId="1116672319" sldId="277"/>
            <ac:spMk id="3109" creationId="{5BAE0A6D-D325-C40D-002F-C364A105C244}"/>
          </ac:spMkLst>
        </pc:spChg>
        <pc:spChg chg="add del mod">
          <ac:chgData name="Mohammad, Noor Mohammad" userId="7b5e9d84-38d8-4944-9b8e-6fc421feccb7" providerId="ADAL" clId="{D5CB1DEB-EEAA-415B-92D0-0A5244379277}" dt="2023-12-08T20:34:17.190" v="1233"/>
          <ac:spMkLst>
            <pc:docMk/>
            <pc:sldMk cId="1116672319" sldId="277"/>
            <ac:spMk id="3111" creationId="{370E9768-6684-B9AC-7E27-F65E497D535F}"/>
          </ac:spMkLst>
        </pc:spChg>
        <pc:spChg chg="add del mod">
          <ac:chgData name="Mohammad, Noor Mohammad" userId="7b5e9d84-38d8-4944-9b8e-6fc421feccb7" providerId="ADAL" clId="{D5CB1DEB-EEAA-415B-92D0-0A5244379277}" dt="2023-12-08T20:34:17.190" v="1233"/>
          <ac:spMkLst>
            <pc:docMk/>
            <pc:sldMk cId="1116672319" sldId="277"/>
            <ac:spMk id="3112" creationId="{6E8EB51F-B35F-4F9E-1838-A37124483B9E}"/>
          </ac:spMkLst>
        </pc:spChg>
        <pc:spChg chg="add mod">
          <ac:chgData name="Mohammad, Noor Mohammad" userId="7b5e9d84-38d8-4944-9b8e-6fc421feccb7" providerId="ADAL" clId="{D5CB1DEB-EEAA-415B-92D0-0A5244379277}" dt="2023-12-08T21:34:01.478" v="2117" actId="207"/>
          <ac:spMkLst>
            <pc:docMk/>
            <pc:sldMk cId="1116672319" sldId="277"/>
            <ac:spMk id="3118" creationId="{73D9D53B-047D-6AB8-3F9D-34CC664E6AB9}"/>
          </ac:spMkLst>
        </pc:spChg>
        <pc:spChg chg="add mod">
          <ac:chgData name="Mohammad, Noor Mohammad" userId="7b5e9d84-38d8-4944-9b8e-6fc421feccb7" providerId="ADAL" clId="{D5CB1DEB-EEAA-415B-92D0-0A5244379277}" dt="2023-12-08T21:33:35.241" v="2115" actId="2085"/>
          <ac:spMkLst>
            <pc:docMk/>
            <pc:sldMk cId="1116672319" sldId="277"/>
            <ac:spMk id="3124" creationId="{BE6E0058-83B1-1E59-BE28-1854D0E23C51}"/>
          </ac:spMkLst>
        </pc:spChg>
        <pc:spChg chg="add del mod">
          <ac:chgData name="Mohammad, Noor Mohammad" userId="7b5e9d84-38d8-4944-9b8e-6fc421feccb7" providerId="ADAL" clId="{D5CB1DEB-EEAA-415B-92D0-0A5244379277}" dt="2023-12-08T21:24:42.225" v="1846" actId="478"/>
          <ac:spMkLst>
            <pc:docMk/>
            <pc:sldMk cId="1116672319" sldId="277"/>
            <ac:spMk id="3126" creationId="{C3D57BCA-485A-188C-FB43-7ECFDE6F3584}"/>
          </ac:spMkLst>
        </pc:spChg>
        <pc:spChg chg="add mod">
          <ac:chgData name="Mohammad, Noor Mohammad" userId="7b5e9d84-38d8-4944-9b8e-6fc421feccb7" providerId="ADAL" clId="{D5CB1DEB-EEAA-415B-92D0-0A5244379277}" dt="2023-12-08T21:33:35.241" v="2115" actId="2085"/>
          <ac:spMkLst>
            <pc:docMk/>
            <pc:sldMk cId="1116672319" sldId="277"/>
            <ac:spMk id="3133" creationId="{6F6B75B5-D66C-62E3-B400-B44C61EE2551}"/>
          </ac:spMkLst>
        </pc:spChg>
        <pc:spChg chg="add del mod">
          <ac:chgData name="Mohammad, Noor Mohammad" userId="7b5e9d84-38d8-4944-9b8e-6fc421feccb7" providerId="ADAL" clId="{D5CB1DEB-EEAA-415B-92D0-0A5244379277}" dt="2023-12-08T21:12:56.725" v="1532" actId="478"/>
          <ac:spMkLst>
            <pc:docMk/>
            <pc:sldMk cId="1116672319" sldId="277"/>
            <ac:spMk id="3135" creationId="{8BF5E525-5156-2E3D-070A-1280BE6A3471}"/>
          </ac:spMkLst>
        </pc:spChg>
        <pc:spChg chg="add del mod">
          <ac:chgData name="Mohammad, Noor Mohammad" userId="7b5e9d84-38d8-4944-9b8e-6fc421feccb7" providerId="ADAL" clId="{D5CB1DEB-EEAA-415B-92D0-0A5244379277}" dt="2023-12-08T21:39:48.180" v="2142" actId="478"/>
          <ac:spMkLst>
            <pc:docMk/>
            <pc:sldMk cId="1116672319" sldId="277"/>
            <ac:spMk id="3136" creationId="{9F982B69-C995-D02D-7AE3-59F95A5FC675}"/>
          </ac:spMkLst>
        </pc:spChg>
        <pc:spChg chg="add mod">
          <ac:chgData name="Mohammad, Noor Mohammad" userId="7b5e9d84-38d8-4944-9b8e-6fc421feccb7" providerId="ADAL" clId="{D5CB1DEB-EEAA-415B-92D0-0A5244379277}" dt="2023-12-08T21:35:41.920" v="2125" actId="207"/>
          <ac:spMkLst>
            <pc:docMk/>
            <pc:sldMk cId="1116672319" sldId="277"/>
            <ac:spMk id="3137" creationId="{CBB5CB9A-AFC6-7F85-2082-91175DEEFF66}"/>
          </ac:spMkLst>
        </pc:spChg>
        <pc:spChg chg="add mod">
          <ac:chgData name="Mohammad, Noor Mohammad" userId="7b5e9d84-38d8-4944-9b8e-6fc421feccb7" providerId="ADAL" clId="{D5CB1DEB-EEAA-415B-92D0-0A5244379277}" dt="2023-12-08T21:34:52.467" v="2120" actId="2085"/>
          <ac:spMkLst>
            <pc:docMk/>
            <pc:sldMk cId="1116672319" sldId="277"/>
            <ac:spMk id="3141" creationId="{CAFFB865-C273-7131-5635-1AE5E9EC53CA}"/>
          </ac:spMkLst>
        </pc:spChg>
        <pc:spChg chg="add mod">
          <ac:chgData name="Mohammad, Noor Mohammad" userId="7b5e9d84-38d8-4944-9b8e-6fc421feccb7" providerId="ADAL" clId="{D5CB1DEB-EEAA-415B-92D0-0A5244379277}" dt="2023-12-08T21:34:52.467" v="2120" actId="2085"/>
          <ac:spMkLst>
            <pc:docMk/>
            <pc:sldMk cId="1116672319" sldId="277"/>
            <ac:spMk id="3143" creationId="{F1A36E74-1618-B2C5-F10C-EA9202054651}"/>
          </ac:spMkLst>
        </pc:spChg>
        <pc:spChg chg="add mod">
          <ac:chgData name="Mohammad, Noor Mohammad" userId="7b5e9d84-38d8-4944-9b8e-6fc421feccb7" providerId="ADAL" clId="{D5CB1DEB-EEAA-415B-92D0-0A5244379277}" dt="2023-12-08T21:30:19.539" v="2112" actId="1076"/>
          <ac:spMkLst>
            <pc:docMk/>
            <pc:sldMk cId="1116672319" sldId="277"/>
            <ac:spMk id="3147" creationId="{63C814FE-3616-F558-02FB-8ADC87AFF4E1}"/>
          </ac:spMkLst>
        </pc:spChg>
        <pc:spChg chg="add del">
          <ac:chgData name="Mohammad, Noor Mohammad" userId="7b5e9d84-38d8-4944-9b8e-6fc421feccb7" providerId="ADAL" clId="{D5CB1DEB-EEAA-415B-92D0-0A5244379277}" dt="2023-12-08T21:17:00.687" v="1704" actId="478"/>
          <ac:spMkLst>
            <pc:docMk/>
            <pc:sldMk cId="1116672319" sldId="277"/>
            <ac:spMk id="3148" creationId="{D3608558-4F01-E910-EE41-804BCDF1A505}"/>
          </ac:spMkLst>
        </pc:spChg>
        <pc:spChg chg="add del mod">
          <ac:chgData name="Mohammad, Noor Mohammad" userId="7b5e9d84-38d8-4944-9b8e-6fc421feccb7" providerId="ADAL" clId="{D5CB1DEB-EEAA-415B-92D0-0A5244379277}" dt="2023-12-08T21:21:30.238" v="1756" actId="478"/>
          <ac:spMkLst>
            <pc:docMk/>
            <pc:sldMk cId="1116672319" sldId="277"/>
            <ac:spMk id="3160" creationId="{EFDE32DA-0D32-CAB3-C948-4DEE79C85CBE}"/>
          </ac:spMkLst>
        </pc:spChg>
        <pc:spChg chg="add del mod">
          <ac:chgData name="Mohammad, Noor Mohammad" userId="7b5e9d84-38d8-4944-9b8e-6fc421feccb7" providerId="ADAL" clId="{D5CB1DEB-EEAA-415B-92D0-0A5244379277}" dt="2023-12-08T21:41:02.397" v="2157" actId="478"/>
          <ac:spMkLst>
            <pc:docMk/>
            <pc:sldMk cId="1116672319" sldId="277"/>
            <ac:spMk id="3161" creationId="{B0E906CD-0459-943C-B44C-484E2057540F}"/>
          </ac:spMkLst>
        </pc:spChg>
        <pc:spChg chg="add mod">
          <ac:chgData name="Mohammad, Noor Mohammad" userId="7b5e9d84-38d8-4944-9b8e-6fc421feccb7" providerId="ADAL" clId="{D5CB1DEB-EEAA-415B-92D0-0A5244379277}" dt="2023-12-08T21:30:19.539" v="2112" actId="1076"/>
          <ac:spMkLst>
            <pc:docMk/>
            <pc:sldMk cId="1116672319" sldId="277"/>
            <ac:spMk id="3162" creationId="{0F7C349C-C3CB-509B-1E92-1D4A319BB5E6}"/>
          </ac:spMkLst>
        </pc:spChg>
        <pc:spChg chg="add mod">
          <ac:chgData name="Mohammad, Noor Mohammad" userId="7b5e9d84-38d8-4944-9b8e-6fc421feccb7" providerId="ADAL" clId="{D5CB1DEB-EEAA-415B-92D0-0A5244379277}" dt="2023-12-08T21:36:26.801" v="2129" actId="2085"/>
          <ac:spMkLst>
            <pc:docMk/>
            <pc:sldMk cId="1116672319" sldId="277"/>
            <ac:spMk id="3165" creationId="{E6B813C6-C3D2-B53B-FC2E-12016F9EC59C}"/>
          </ac:spMkLst>
        </pc:spChg>
        <pc:spChg chg="add del mod">
          <ac:chgData name="Mohammad, Noor Mohammad" userId="7b5e9d84-38d8-4944-9b8e-6fc421feccb7" providerId="ADAL" clId="{D5CB1DEB-EEAA-415B-92D0-0A5244379277}" dt="2023-12-08T21:21:27.451" v="1755" actId="478"/>
          <ac:spMkLst>
            <pc:docMk/>
            <pc:sldMk cId="1116672319" sldId="277"/>
            <ac:spMk id="3167" creationId="{7DEE3B94-E96A-FCCE-F257-8D623A696B3C}"/>
          </ac:spMkLst>
        </pc:spChg>
        <pc:spChg chg="add del mod">
          <ac:chgData name="Mohammad, Noor Mohammad" userId="7b5e9d84-38d8-4944-9b8e-6fc421feccb7" providerId="ADAL" clId="{D5CB1DEB-EEAA-415B-92D0-0A5244379277}" dt="2023-12-08T21:24:17.639" v="1840" actId="478"/>
          <ac:spMkLst>
            <pc:docMk/>
            <pc:sldMk cId="1116672319" sldId="277"/>
            <ac:spMk id="3173" creationId="{2AA365E4-40B6-5385-0582-B1E75FEAC2DE}"/>
          </ac:spMkLst>
        </pc:spChg>
        <pc:spChg chg="add del mod">
          <ac:chgData name="Mohammad, Noor Mohammad" userId="7b5e9d84-38d8-4944-9b8e-6fc421feccb7" providerId="ADAL" clId="{D5CB1DEB-EEAA-415B-92D0-0A5244379277}" dt="2023-12-08T21:39:55.871" v="2146" actId="478"/>
          <ac:spMkLst>
            <pc:docMk/>
            <pc:sldMk cId="1116672319" sldId="277"/>
            <ac:spMk id="3174" creationId="{0AD63A1E-6D3A-0B4D-A03E-4CF542C11D15}"/>
          </ac:spMkLst>
        </pc:spChg>
        <pc:spChg chg="add mod">
          <ac:chgData name="Mohammad, Noor Mohammad" userId="7b5e9d84-38d8-4944-9b8e-6fc421feccb7" providerId="ADAL" clId="{D5CB1DEB-EEAA-415B-92D0-0A5244379277}" dt="2023-12-08T21:40:58.524" v="2156" actId="1076"/>
          <ac:spMkLst>
            <pc:docMk/>
            <pc:sldMk cId="1116672319" sldId="277"/>
            <ac:spMk id="3175" creationId="{BA0321BC-6A3E-8100-F835-D13BDA5D7702}"/>
          </ac:spMkLst>
        </pc:spChg>
        <pc:spChg chg="add mod">
          <ac:chgData name="Mohammad, Noor Mohammad" userId="7b5e9d84-38d8-4944-9b8e-6fc421feccb7" providerId="ADAL" clId="{D5CB1DEB-EEAA-415B-92D0-0A5244379277}" dt="2023-12-08T21:37:13.575" v="2131" actId="2085"/>
          <ac:spMkLst>
            <pc:docMk/>
            <pc:sldMk cId="1116672319" sldId="277"/>
            <ac:spMk id="3178" creationId="{85723FE7-FC42-2F6E-C20C-37AE33CEFD76}"/>
          </ac:spMkLst>
        </pc:spChg>
        <pc:spChg chg="add mod">
          <ac:chgData name="Mohammad, Noor Mohammad" userId="7b5e9d84-38d8-4944-9b8e-6fc421feccb7" providerId="ADAL" clId="{D5CB1DEB-EEAA-415B-92D0-0A5244379277}" dt="2023-12-08T21:37:13.575" v="2131" actId="2085"/>
          <ac:spMkLst>
            <pc:docMk/>
            <pc:sldMk cId="1116672319" sldId="277"/>
            <ac:spMk id="3180" creationId="{612F7131-174D-349A-48C3-F641A7E6B4D4}"/>
          </ac:spMkLst>
        </pc:spChg>
        <pc:spChg chg="add mod">
          <ac:chgData name="Mohammad, Noor Mohammad" userId="7b5e9d84-38d8-4944-9b8e-6fc421feccb7" providerId="ADAL" clId="{D5CB1DEB-EEAA-415B-92D0-0A5244379277}" dt="2023-12-08T21:49:02.631" v="2313" actId="1076"/>
          <ac:spMkLst>
            <pc:docMk/>
            <pc:sldMk cId="1116672319" sldId="277"/>
            <ac:spMk id="3193" creationId="{C7283AE2-1BA5-3EA8-7B1E-16462C67F6FE}"/>
          </ac:spMkLst>
        </pc:spChg>
        <pc:spChg chg="add del mod">
          <ac:chgData name="Mohammad, Noor Mohammad" userId="7b5e9d84-38d8-4944-9b8e-6fc421feccb7" providerId="ADAL" clId="{D5CB1DEB-EEAA-415B-92D0-0A5244379277}" dt="2023-12-08T21:39:51.339" v="2143" actId="478"/>
          <ac:spMkLst>
            <pc:docMk/>
            <pc:sldMk cId="1116672319" sldId="277"/>
            <ac:spMk id="3196" creationId="{D107808F-03B2-CF7C-11D1-AC03A95C9024}"/>
          </ac:spMkLst>
        </pc:spChg>
        <pc:spChg chg="add mod">
          <ac:chgData name="Mohammad, Noor Mohammad" userId="7b5e9d84-38d8-4944-9b8e-6fc421feccb7" providerId="ADAL" clId="{D5CB1DEB-EEAA-415B-92D0-0A5244379277}" dt="2023-12-08T21:47:45.240" v="2301" actId="1076"/>
          <ac:spMkLst>
            <pc:docMk/>
            <pc:sldMk cId="1116672319" sldId="277"/>
            <ac:spMk id="3197" creationId="{A2735AF5-DEFF-D728-D72D-34BCAAC21A89}"/>
          </ac:spMkLst>
        </pc:spChg>
        <pc:spChg chg="add mod">
          <ac:chgData name="Mohammad, Noor Mohammad" userId="7b5e9d84-38d8-4944-9b8e-6fc421feccb7" providerId="ADAL" clId="{D5CB1DEB-EEAA-415B-92D0-0A5244379277}" dt="2023-12-08T21:38:36.452" v="2139" actId="2085"/>
          <ac:spMkLst>
            <pc:docMk/>
            <pc:sldMk cId="1116672319" sldId="277"/>
            <ac:spMk id="3198" creationId="{F0D48457-638C-A268-0040-CCB4BA303D12}"/>
          </ac:spMkLst>
        </pc:spChg>
        <pc:spChg chg="add mod">
          <ac:chgData name="Mohammad, Noor Mohammad" userId="7b5e9d84-38d8-4944-9b8e-6fc421feccb7" providerId="ADAL" clId="{D5CB1DEB-EEAA-415B-92D0-0A5244379277}" dt="2023-12-08T21:38:36.452" v="2139" actId="2085"/>
          <ac:spMkLst>
            <pc:docMk/>
            <pc:sldMk cId="1116672319" sldId="277"/>
            <ac:spMk id="3201" creationId="{36BC4693-E6FF-DBBD-7F40-4DCFC6BABF88}"/>
          </ac:spMkLst>
        </pc:spChg>
        <pc:grpChg chg="add del mod">
          <ac:chgData name="Mohammad, Noor Mohammad" userId="7b5e9d84-38d8-4944-9b8e-6fc421feccb7" providerId="ADAL" clId="{D5CB1DEB-EEAA-415B-92D0-0A5244379277}" dt="2023-12-08T20:26:11.903" v="1137"/>
          <ac:grpSpMkLst>
            <pc:docMk/>
            <pc:sldMk cId="1116672319" sldId="277"/>
            <ac:grpSpMk id="4" creationId="{10524209-37EE-27D6-2360-9D8BC9965EF3}"/>
          </ac:grpSpMkLst>
        </pc:grpChg>
        <pc:grpChg chg="mod">
          <ac:chgData name="Mohammad, Noor Mohammad" userId="7b5e9d84-38d8-4944-9b8e-6fc421feccb7" providerId="ADAL" clId="{D5CB1DEB-EEAA-415B-92D0-0A5244379277}" dt="2023-12-08T20:26:11.002" v="1136"/>
          <ac:grpSpMkLst>
            <pc:docMk/>
            <pc:sldMk cId="1116672319" sldId="277"/>
            <ac:grpSpMk id="5" creationId="{7E38D926-6B57-EF0C-95D1-CB241C699DEF}"/>
          </ac:grpSpMkLst>
        </pc:grpChg>
        <pc:grpChg chg="add del mod">
          <ac:chgData name="Mohammad, Noor Mohammad" userId="7b5e9d84-38d8-4944-9b8e-6fc421feccb7" providerId="ADAL" clId="{D5CB1DEB-EEAA-415B-92D0-0A5244379277}" dt="2023-12-08T20:26:19.888" v="1139"/>
          <ac:grpSpMkLst>
            <pc:docMk/>
            <pc:sldMk cId="1116672319" sldId="277"/>
            <ac:grpSpMk id="112" creationId="{D60371CE-44C2-ACB6-710A-559D47D532C8}"/>
          </ac:grpSpMkLst>
        </pc:grpChg>
        <pc:grpChg chg="mod">
          <ac:chgData name="Mohammad, Noor Mohammad" userId="7b5e9d84-38d8-4944-9b8e-6fc421feccb7" providerId="ADAL" clId="{D5CB1DEB-EEAA-415B-92D0-0A5244379277}" dt="2023-12-08T20:26:18.769" v="1138"/>
          <ac:grpSpMkLst>
            <pc:docMk/>
            <pc:sldMk cId="1116672319" sldId="277"/>
            <ac:grpSpMk id="113" creationId="{BC03C01A-487F-4E15-1D14-EE7511BBDC9E}"/>
          </ac:grpSpMkLst>
        </pc:grpChg>
        <pc:picChg chg="mod">
          <ac:chgData name="Mohammad, Noor Mohammad" userId="7b5e9d84-38d8-4944-9b8e-6fc421feccb7" providerId="ADAL" clId="{D5CB1DEB-EEAA-415B-92D0-0A5244379277}" dt="2023-12-08T20:26:11.002" v="1136"/>
          <ac:picMkLst>
            <pc:docMk/>
            <pc:sldMk cId="1116672319" sldId="277"/>
            <ac:picMk id="30" creationId="{A64C0B65-8D87-B96A-88F3-B5B68FEAA1E5}"/>
          </ac:picMkLst>
        </pc:picChg>
        <pc:picChg chg="mod">
          <ac:chgData name="Mohammad, Noor Mohammad" userId="7b5e9d84-38d8-4944-9b8e-6fc421feccb7" providerId="ADAL" clId="{D5CB1DEB-EEAA-415B-92D0-0A5244379277}" dt="2023-12-08T20:26:11.002" v="1136"/>
          <ac:picMkLst>
            <pc:docMk/>
            <pc:sldMk cId="1116672319" sldId="277"/>
            <ac:picMk id="65" creationId="{56F2CC33-12B0-6FA6-3CB2-2D7922D031F8}"/>
          </ac:picMkLst>
        </pc:picChg>
        <pc:picChg chg="mod">
          <ac:chgData name="Mohammad, Noor Mohammad" userId="7b5e9d84-38d8-4944-9b8e-6fc421feccb7" providerId="ADAL" clId="{D5CB1DEB-EEAA-415B-92D0-0A5244379277}" dt="2023-12-08T20:26:11.002" v="1136"/>
          <ac:picMkLst>
            <pc:docMk/>
            <pc:sldMk cId="1116672319" sldId="277"/>
            <ac:picMk id="69" creationId="{4B3DEE03-93F2-3E18-DA7D-4AFB896CB7CF}"/>
          </ac:picMkLst>
        </pc:picChg>
        <pc:picChg chg="mod">
          <ac:chgData name="Mohammad, Noor Mohammad" userId="7b5e9d84-38d8-4944-9b8e-6fc421feccb7" providerId="ADAL" clId="{D5CB1DEB-EEAA-415B-92D0-0A5244379277}" dt="2023-12-08T20:26:11.002" v="1136"/>
          <ac:picMkLst>
            <pc:docMk/>
            <pc:sldMk cId="1116672319" sldId="277"/>
            <ac:picMk id="79" creationId="{DBDD8447-9B97-88A6-1D59-2C3B95A79BD0}"/>
          </ac:picMkLst>
        </pc:picChg>
        <pc:picChg chg="mod">
          <ac:chgData name="Mohammad, Noor Mohammad" userId="7b5e9d84-38d8-4944-9b8e-6fc421feccb7" providerId="ADAL" clId="{D5CB1DEB-EEAA-415B-92D0-0A5244379277}" dt="2023-12-08T20:26:11.002" v="1136"/>
          <ac:picMkLst>
            <pc:docMk/>
            <pc:sldMk cId="1116672319" sldId="277"/>
            <ac:picMk id="80" creationId="{20037702-6077-4D84-4E3E-CF5F4CFA19A6}"/>
          </ac:picMkLst>
        </pc:picChg>
        <pc:picChg chg="mod">
          <ac:chgData name="Mohammad, Noor Mohammad" userId="7b5e9d84-38d8-4944-9b8e-6fc421feccb7" providerId="ADAL" clId="{D5CB1DEB-EEAA-415B-92D0-0A5244379277}" dt="2023-12-08T20:26:11.002" v="1136"/>
          <ac:picMkLst>
            <pc:docMk/>
            <pc:sldMk cId="1116672319" sldId="277"/>
            <ac:picMk id="82" creationId="{5BC60EAE-3E02-87E7-65C9-F98366E03494}"/>
          </ac:picMkLst>
        </pc:picChg>
        <pc:picChg chg="mod">
          <ac:chgData name="Mohammad, Noor Mohammad" userId="7b5e9d84-38d8-4944-9b8e-6fc421feccb7" providerId="ADAL" clId="{D5CB1DEB-EEAA-415B-92D0-0A5244379277}" dt="2023-12-08T20:26:11.002" v="1136"/>
          <ac:picMkLst>
            <pc:docMk/>
            <pc:sldMk cId="1116672319" sldId="277"/>
            <ac:picMk id="99" creationId="{450E928D-EDC7-A53B-C898-5276969146F1}"/>
          </ac:picMkLst>
        </pc:picChg>
        <pc:picChg chg="mod">
          <ac:chgData name="Mohammad, Noor Mohammad" userId="7b5e9d84-38d8-4944-9b8e-6fc421feccb7" providerId="ADAL" clId="{D5CB1DEB-EEAA-415B-92D0-0A5244379277}" dt="2023-12-08T20:26:11.002" v="1136"/>
          <ac:picMkLst>
            <pc:docMk/>
            <pc:sldMk cId="1116672319" sldId="277"/>
            <ac:picMk id="100" creationId="{35638001-91CC-EE1D-BB5C-9040A48218B1}"/>
          </ac:picMkLst>
        </pc:picChg>
        <pc:picChg chg="mod">
          <ac:chgData name="Mohammad, Noor Mohammad" userId="7b5e9d84-38d8-4944-9b8e-6fc421feccb7" providerId="ADAL" clId="{D5CB1DEB-EEAA-415B-92D0-0A5244379277}" dt="2023-12-08T20:26:11.002" v="1136"/>
          <ac:picMkLst>
            <pc:docMk/>
            <pc:sldMk cId="1116672319" sldId="277"/>
            <ac:picMk id="101" creationId="{1BE58360-EEEA-5163-0B60-3F9D9A8C177E}"/>
          </ac:picMkLst>
        </pc:picChg>
        <pc:picChg chg="mod">
          <ac:chgData name="Mohammad, Noor Mohammad" userId="7b5e9d84-38d8-4944-9b8e-6fc421feccb7" providerId="ADAL" clId="{D5CB1DEB-EEAA-415B-92D0-0A5244379277}" dt="2023-12-08T20:26:11.002" v="1136"/>
          <ac:picMkLst>
            <pc:docMk/>
            <pc:sldMk cId="1116672319" sldId="277"/>
            <ac:picMk id="102" creationId="{F7940C45-E005-4836-F75A-3A7C711DE461}"/>
          </ac:picMkLst>
        </pc:picChg>
        <pc:picChg chg="mod">
          <ac:chgData name="Mohammad, Noor Mohammad" userId="7b5e9d84-38d8-4944-9b8e-6fc421feccb7" providerId="ADAL" clId="{D5CB1DEB-EEAA-415B-92D0-0A5244379277}" dt="2023-12-08T20:26:11.002" v="1136"/>
          <ac:picMkLst>
            <pc:docMk/>
            <pc:sldMk cId="1116672319" sldId="277"/>
            <ac:picMk id="103" creationId="{4B950402-24B7-C66D-03F9-8D777F758F0C}"/>
          </ac:picMkLst>
        </pc:picChg>
        <pc:picChg chg="mod">
          <ac:chgData name="Mohammad, Noor Mohammad" userId="7b5e9d84-38d8-4944-9b8e-6fc421feccb7" providerId="ADAL" clId="{D5CB1DEB-EEAA-415B-92D0-0A5244379277}" dt="2023-12-08T20:26:18.769" v="1138"/>
          <ac:picMkLst>
            <pc:docMk/>
            <pc:sldMk cId="1116672319" sldId="277"/>
            <ac:picMk id="138" creationId="{57B8C3C6-3DBA-A7D8-1DF3-A1DCA285BB9B}"/>
          </ac:picMkLst>
        </pc:picChg>
        <pc:picChg chg="mod">
          <ac:chgData name="Mohammad, Noor Mohammad" userId="7b5e9d84-38d8-4944-9b8e-6fc421feccb7" providerId="ADAL" clId="{D5CB1DEB-EEAA-415B-92D0-0A5244379277}" dt="2023-12-08T20:26:18.769" v="1138"/>
          <ac:picMkLst>
            <pc:docMk/>
            <pc:sldMk cId="1116672319" sldId="277"/>
            <ac:picMk id="173" creationId="{CAA67A50-10E6-7711-D059-CEB85F1BB0CA}"/>
          </ac:picMkLst>
        </pc:picChg>
        <pc:picChg chg="mod">
          <ac:chgData name="Mohammad, Noor Mohammad" userId="7b5e9d84-38d8-4944-9b8e-6fc421feccb7" providerId="ADAL" clId="{D5CB1DEB-EEAA-415B-92D0-0A5244379277}" dt="2023-12-08T20:26:18.769" v="1138"/>
          <ac:picMkLst>
            <pc:docMk/>
            <pc:sldMk cId="1116672319" sldId="277"/>
            <ac:picMk id="177" creationId="{DCF7F14E-0FB3-D46D-98A4-3AB3ECF8320D}"/>
          </ac:picMkLst>
        </pc:picChg>
        <pc:picChg chg="mod">
          <ac:chgData name="Mohammad, Noor Mohammad" userId="7b5e9d84-38d8-4944-9b8e-6fc421feccb7" providerId="ADAL" clId="{D5CB1DEB-EEAA-415B-92D0-0A5244379277}" dt="2023-12-08T20:26:18.769" v="1138"/>
          <ac:picMkLst>
            <pc:docMk/>
            <pc:sldMk cId="1116672319" sldId="277"/>
            <ac:picMk id="187" creationId="{D86FB65A-6979-A2E0-6C55-122884246AF6}"/>
          </ac:picMkLst>
        </pc:picChg>
        <pc:picChg chg="mod">
          <ac:chgData name="Mohammad, Noor Mohammad" userId="7b5e9d84-38d8-4944-9b8e-6fc421feccb7" providerId="ADAL" clId="{D5CB1DEB-EEAA-415B-92D0-0A5244379277}" dt="2023-12-08T20:26:18.769" v="1138"/>
          <ac:picMkLst>
            <pc:docMk/>
            <pc:sldMk cId="1116672319" sldId="277"/>
            <ac:picMk id="188" creationId="{AA6B8284-5A6B-52F2-BB87-1E9093149A23}"/>
          </ac:picMkLst>
        </pc:picChg>
        <pc:picChg chg="mod">
          <ac:chgData name="Mohammad, Noor Mohammad" userId="7b5e9d84-38d8-4944-9b8e-6fc421feccb7" providerId="ADAL" clId="{D5CB1DEB-EEAA-415B-92D0-0A5244379277}" dt="2023-12-08T20:26:18.769" v="1138"/>
          <ac:picMkLst>
            <pc:docMk/>
            <pc:sldMk cId="1116672319" sldId="277"/>
            <ac:picMk id="190" creationId="{C6996B7C-0192-DDDB-A76E-9CBEA270C1F1}"/>
          </ac:picMkLst>
        </pc:picChg>
        <pc:picChg chg="mod">
          <ac:chgData name="Mohammad, Noor Mohammad" userId="7b5e9d84-38d8-4944-9b8e-6fc421feccb7" providerId="ADAL" clId="{D5CB1DEB-EEAA-415B-92D0-0A5244379277}" dt="2023-12-08T20:26:18.769" v="1138"/>
          <ac:picMkLst>
            <pc:docMk/>
            <pc:sldMk cId="1116672319" sldId="277"/>
            <ac:picMk id="207" creationId="{6034E5FD-4B74-146E-5646-0A9CB0D280B0}"/>
          </ac:picMkLst>
        </pc:picChg>
        <pc:picChg chg="mod">
          <ac:chgData name="Mohammad, Noor Mohammad" userId="7b5e9d84-38d8-4944-9b8e-6fc421feccb7" providerId="ADAL" clId="{D5CB1DEB-EEAA-415B-92D0-0A5244379277}" dt="2023-12-08T20:26:18.769" v="1138"/>
          <ac:picMkLst>
            <pc:docMk/>
            <pc:sldMk cId="1116672319" sldId="277"/>
            <ac:picMk id="208" creationId="{77F8F6B5-5349-73D1-B9FB-2786B66D55FD}"/>
          </ac:picMkLst>
        </pc:picChg>
        <pc:picChg chg="mod">
          <ac:chgData name="Mohammad, Noor Mohammad" userId="7b5e9d84-38d8-4944-9b8e-6fc421feccb7" providerId="ADAL" clId="{D5CB1DEB-EEAA-415B-92D0-0A5244379277}" dt="2023-12-08T20:26:18.769" v="1138"/>
          <ac:picMkLst>
            <pc:docMk/>
            <pc:sldMk cId="1116672319" sldId="277"/>
            <ac:picMk id="209" creationId="{768AFD1D-DD2B-5415-B1D0-B970C8736298}"/>
          </ac:picMkLst>
        </pc:picChg>
        <pc:picChg chg="mod">
          <ac:chgData name="Mohammad, Noor Mohammad" userId="7b5e9d84-38d8-4944-9b8e-6fc421feccb7" providerId="ADAL" clId="{D5CB1DEB-EEAA-415B-92D0-0A5244379277}" dt="2023-12-08T20:26:18.769" v="1138"/>
          <ac:picMkLst>
            <pc:docMk/>
            <pc:sldMk cId="1116672319" sldId="277"/>
            <ac:picMk id="210" creationId="{E2038875-26A2-C231-0E38-E91855CE1FD2}"/>
          </ac:picMkLst>
        </pc:picChg>
        <pc:picChg chg="mod">
          <ac:chgData name="Mohammad, Noor Mohammad" userId="7b5e9d84-38d8-4944-9b8e-6fc421feccb7" providerId="ADAL" clId="{D5CB1DEB-EEAA-415B-92D0-0A5244379277}" dt="2023-12-08T20:26:18.769" v="1138"/>
          <ac:picMkLst>
            <pc:docMk/>
            <pc:sldMk cId="1116672319" sldId="277"/>
            <ac:picMk id="211" creationId="{6E5206B7-091E-AB15-C9FD-04BA67BD1338}"/>
          </ac:picMkLst>
        </pc:picChg>
        <pc:picChg chg="add del mod">
          <ac:chgData name="Mohammad, Noor Mohammad" userId="7b5e9d84-38d8-4944-9b8e-6fc421feccb7" providerId="ADAL" clId="{D5CB1DEB-EEAA-415B-92D0-0A5244379277}" dt="2023-12-08T21:24:42.225" v="1846" actId="478"/>
          <ac:picMkLst>
            <pc:docMk/>
            <pc:sldMk cId="1116672319" sldId="277"/>
            <ac:picMk id="243" creationId="{C975EE7C-7F6E-FD32-AD3E-3397461956E7}"/>
          </ac:picMkLst>
        </pc:picChg>
        <pc:picChg chg="add del mod">
          <ac:chgData name="Mohammad, Noor Mohammad" userId="7b5e9d84-38d8-4944-9b8e-6fc421feccb7" providerId="ADAL" clId="{D5CB1DEB-EEAA-415B-92D0-0A5244379277}" dt="2023-12-08T21:17:02.196" v="1705" actId="478"/>
          <ac:picMkLst>
            <pc:docMk/>
            <pc:sldMk cId="1116672319" sldId="277"/>
            <ac:picMk id="245" creationId="{148A054A-81B9-FC6D-D8FC-BEA14E0EC130}"/>
          </ac:picMkLst>
        </pc:picChg>
        <pc:picChg chg="add mod">
          <ac:chgData name="Mohammad, Noor Mohammad" userId="7b5e9d84-38d8-4944-9b8e-6fc421feccb7" providerId="ADAL" clId="{D5CB1DEB-EEAA-415B-92D0-0A5244379277}" dt="2023-12-08T21:32:33.704" v="2113"/>
          <ac:picMkLst>
            <pc:docMk/>
            <pc:sldMk cId="1116672319" sldId="277"/>
            <ac:picMk id="3074" creationId="{EA07241F-52F7-C201-E64D-FF2F139156BA}"/>
          </ac:picMkLst>
        </pc:picChg>
        <pc:picChg chg="add del mod">
          <ac:chgData name="Mohammad, Noor Mohammad" userId="7b5e9d84-38d8-4944-9b8e-6fc421feccb7" providerId="ADAL" clId="{D5CB1DEB-EEAA-415B-92D0-0A5244379277}" dt="2023-12-08T20:32:08.499" v="1210"/>
          <ac:picMkLst>
            <pc:docMk/>
            <pc:sldMk cId="1116672319" sldId="277"/>
            <ac:picMk id="3087" creationId="{B410A384-CF33-1FFA-3B07-26F308F5B45F}"/>
          </ac:picMkLst>
        </pc:picChg>
        <pc:picChg chg="add del mod">
          <ac:chgData name="Mohammad, Noor Mohammad" userId="7b5e9d84-38d8-4944-9b8e-6fc421feccb7" providerId="ADAL" clId="{D5CB1DEB-EEAA-415B-92D0-0A5244379277}" dt="2023-12-08T20:32:08.499" v="1210"/>
          <ac:picMkLst>
            <pc:docMk/>
            <pc:sldMk cId="1116672319" sldId="277"/>
            <ac:picMk id="3089" creationId="{96E31B51-84D8-22F0-8F5B-5B066C05B61C}"/>
          </ac:picMkLst>
        </pc:picChg>
        <pc:picChg chg="add del mod">
          <ac:chgData name="Mohammad, Noor Mohammad" userId="7b5e9d84-38d8-4944-9b8e-6fc421feccb7" providerId="ADAL" clId="{D5CB1DEB-EEAA-415B-92D0-0A5244379277}" dt="2023-12-08T20:34:17.190" v="1233"/>
          <ac:picMkLst>
            <pc:docMk/>
            <pc:sldMk cId="1116672319" sldId="277"/>
            <ac:picMk id="3113" creationId="{76EF507B-5FEF-D45F-3DA9-97D11A9575CD}"/>
          </ac:picMkLst>
        </pc:picChg>
        <pc:picChg chg="add del mod">
          <ac:chgData name="Mohammad, Noor Mohammad" userId="7b5e9d84-38d8-4944-9b8e-6fc421feccb7" providerId="ADAL" clId="{D5CB1DEB-EEAA-415B-92D0-0A5244379277}" dt="2023-12-08T20:34:17.190" v="1233"/>
          <ac:picMkLst>
            <pc:docMk/>
            <pc:sldMk cId="1116672319" sldId="277"/>
            <ac:picMk id="3115" creationId="{EC276993-8E62-4F89-4C97-1291E1C04137}"/>
          </ac:picMkLst>
        </pc:picChg>
        <pc:cxnChg chg="mod">
          <ac:chgData name="Mohammad, Noor Mohammad" userId="7b5e9d84-38d8-4944-9b8e-6fc421feccb7" providerId="ADAL" clId="{D5CB1DEB-EEAA-415B-92D0-0A5244379277}" dt="2023-12-08T20:26:11.002" v="1136"/>
          <ac:cxnSpMkLst>
            <pc:docMk/>
            <pc:sldMk cId="1116672319" sldId="277"/>
            <ac:cxnSpMk id="7" creationId="{503005D5-1E7F-4128-DEFA-AF8844291407}"/>
          </ac:cxnSpMkLst>
        </pc:cxnChg>
        <pc:cxnChg chg="mod">
          <ac:chgData name="Mohammad, Noor Mohammad" userId="7b5e9d84-38d8-4944-9b8e-6fc421feccb7" providerId="ADAL" clId="{D5CB1DEB-EEAA-415B-92D0-0A5244379277}" dt="2023-12-08T20:26:11.002" v="1136"/>
          <ac:cxnSpMkLst>
            <pc:docMk/>
            <pc:sldMk cId="1116672319" sldId="277"/>
            <ac:cxnSpMk id="8" creationId="{C83DFF24-8753-AD3C-9C69-A397523AE210}"/>
          </ac:cxnSpMkLst>
        </pc:cxnChg>
        <pc:cxnChg chg="mod">
          <ac:chgData name="Mohammad, Noor Mohammad" userId="7b5e9d84-38d8-4944-9b8e-6fc421feccb7" providerId="ADAL" clId="{D5CB1DEB-EEAA-415B-92D0-0A5244379277}" dt="2023-12-08T20:26:11.002" v="1136"/>
          <ac:cxnSpMkLst>
            <pc:docMk/>
            <pc:sldMk cId="1116672319" sldId="277"/>
            <ac:cxnSpMk id="9" creationId="{F0501521-58A1-8DD4-5930-1E442238DDBE}"/>
          </ac:cxnSpMkLst>
        </pc:cxnChg>
        <pc:cxnChg chg="mod">
          <ac:chgData name="Mohammad, Noor Mohammad" userId="7b5e9d84-38d8-4944-9b8e-6fc421feccb7" providerId="ADAL" clId="{D5CB1DEB-EEAA-415B-92D0-0A5244379277}" dt="2023-12-08T20:26:11.002" v="1136"/>
          <ac:cxnSpMkLst>
            <pc:docMk/>
            <pc:sldMk cId="1116672319" sldId="277"/>
            <ac:cxnSpMk id="11" creationId="{65868637-23B2-6A12-2BC5-9757313A218D}"/>
          </ac:cxnSpMkLst>
        </pc:cxnChg>
        <pc:cxnChg chg="mod">
          <ac:chgData name="Mohammad, Noor Mohammad" userId="7b5e9d84-38d8-4944-9b8e-6fc421feccb7" providerId="ADAL" clId="{D5CB1DEB-EEAA-415B-92D0-0A5244379277}" dt="2023-12-08T20:26:11.002" v="1136"/>
          <ac:cxnSpMkLst>
            <pc:docMk/>
            <pc:sldMk cId="1116672319" sldId="277"/>
            <ac:cxnSpMk id="15" creationId="{92F0CCD9-7747-E2D6-7974-9DCBCB465867}"/>
          </ac:cxnSpMkLst>
        </pc:cxnChg>
        <pc:cxnChg chg="mod">
          <ac:chgData name="Mohammad, Noor Mohammad" userId="7b5e9d84-38d8-4944-9b8e-6fc421feccb7" providerId="ADAL" clId="{D5CB1DEB-EEAA-415B-92D0-0A5244379277}" dt="2023-12-08T20:26:11.002" v="1136"/>
          <ac:cxnSpMkLst>
            <pc:docMk/>
            <pc:sldMk cId="1116672319" sldId="277"/>
            <ac:cxnSpMk id="16" creationId="{DC299151-1F1A-3E89-0975-68E31E1CF30C}"/>
          </ac:cxnSpMkLst>
        </pc:cxnChg>
        <pc:cxnChg chg="mod">
          <ac:chgData name="Mohammad, Noor Mohammad" userId="7b5e9d84-38d8-4944-9b8e-6fc421feccb7" providerId="ADAL" clId="{D5CB1DEB-EEAA-415B-92D0-0A5244379277}" dt="2023-12-08T20:26:11.002" v="1136"/>
          <ac:cxnSpMkLst>
            <pc:docMk/>
            <pc:sldMk cId="1116672319" sldId="277"/>
            <ac:cxnSpMk id="17" creationId="{7EE90757-275F-400A-1DC1-45A4C82260C0}"/>
          </ac:cxnSpMkLst>
        </pc:cxnChg>
        <pc:cxnChg chg="mod">
          <ac:chgData name="Mohammad, Noor Mohammad" userId="7b5e9d84-38d8-4944-9b8e-6fc421feccb7" providerId="ADAL" clId="{D5CB1DEB-EEAA-415B-92D0-0A5244379277}" dt="2023-12-08T20:26:11.002" v="1136"/>
          <ac:cxnSpMkLst>
            <pc:docMk/>
            <pc:sldMk cId="1116672319" sldId="277"/>
            <ac:cxnSpMk id="20" creationId="{DE825ED4-A7FB-A426-CF58-9AAD29F781AF}"/>
          </ac:cxnSpMkLst>
        </pc:cxnChg>
        <pc:cxnChg chg="mod">
          <ac:chgData name="Mohammad, Noor Mohammad" userId="7b5e9d84-38d8-4944-9b8e-6fc421feccb7" providerId="ADAL" clId="{D5CB1DEB-EEAA-415B-92D0-0A5244379277}" dt="2023-12-08T20:26:11.002" v="1136"/>
          <ac:cxnSpMkLst>
            <pc:docMk/>
            <pc:sldMk cId="1116672319" sldId="277"/>
            <ac:cxnSpMk id="21" creationId="{50691169-55CE-96F6-ECBF-17E84054A8FA}"/>
          </ac:cxnSpMkLst>
        </pc:cxnChg>
        <pc:cxnChg chg="mod">
          <ac:chgData name="Mohammad, Noor Mohammad" userId="7b5e9d84-38d8-4944-9b8e-6fc421feccb7" providerId="ADAL" clId="{D5CB1DEB-EEAA-415B-92D0-0A5244379277}" dt="2023-12-08T20:26:11.002" v="1136"/>
          <ac:cxnSpMkLst>
            <pc:docMk/>
            <pc:sldMk cId="1116672319" sldId="277"/>
            <ac:cxnSpMk id="22" creationId="{64433FFC-534C-6679-E2F9-2C88E28B24D1}"/>
          </ac:cxnSpMkLst>
        </pc:cxnChg>
        <pc:cxnChg chg="mod">
          <ac:chgData name="Mohammad, Noor Mohammad" userId="7b5e9d84-38d8-4944-9b8e-6fc421feccb7" providerId="ADAL" clId="{D5CB1DEB-EEAA-415B-92D0-0A5244379277}" dt="2023-12-08T20:26:11.002" v="1136"/>
          <ac:cxnSpMkLst>
            <pc:docMk/>
            <pc:sldMk cId="1116672319" sldId="277"/>
            <ac:cxnSpMk id="23" creationId="{B4233F1B-0980-58A0-9685-A4E9AFB4BC03}"/>
          </ac:cxnSpMkLst>
        </pc:cxnChg>
        <pc:cxnChg chg="mod">
          <ac:chgData name="Mohammad, Noor Mohammad" userId="7b5e9d84-38d8-4944-9b8e-6fc421feccb7" providerId="ADAL" clId="{D5CB1DEB-EEAA-415B-92D0-0A5244379277}" dt="2023-12-08T20:26:11.002" v="1136"/>
          <ac:cxnSpMkLst>
            <pc:docMk/>
            <pc:sldMk cId="1116672319" sldId="277"/>
            <ac:cxnSpMk id="24" creationId="{D0AD3D79-AC28-1FA1-338C-8886CEE8BA2D}"/>
          </ac:cxnSpMkLst>
        </pc:cxnChg>
        <pc:cxnChg chg="mod">
          <ac:chgData name="Mohammad, Noor Mohammad" userId="7b5e9d84-38d8-4944-9b8e-6fc421feccb7" providerId="ADAL" clId="{D5CB1DEB-EEAA-415B-92D0-0A5244379277}" dt="2023-12-08T20:26:11.002" v="1136"/>
          <ac:cxnSpMkLst>
            <pc:docMk/>
            <pc:sldMk cId="1116672319" sldId="277"/>
            <ac:cxnSpMk id="27" creationId="{37F1D62A-FD15-9470-0FB6-B94FF9AC6ACB}"/>
          </ac:cxnSpMkLst>
        </pc:cxnChg>
        <pc:cxnChg chg="mod">
          <ac:chgData name="Mohammad, Noor Mohammad" userId="7b5e9d84-38d8-4944-9b8e-6fc421feccb7" providerId="ADAL" clId="{D5CB1DEB-EEAA-415B-92D0-0A5244379277}" dt="2023-12-08T20:26:11.002" v="1136"/>
          <ac:cxnSpMkLst>
            <pc:docMk/>
            <pc:sldMk cId="1116672319" sldId="277"/>
            <ac:cxnSpMk id="31" creationId="{89C2E9D3-7D78-C0B9-09A4-46F8E3146694}"/>
          </ac:cxnSpMkLst>
        </pc:cxnChg>
        <pc:cxnChg chg="mod">
          <ac:chgData name="Mohammad, Noor Mohammad" userId="7b5e9d84-38d8-4944-9b8e-6fc421feccb7" providerId="ADAL" clId="{D5CB1DEB-EEAA-415B-92D0-0A5244379277}" dt="2023-12-08T20:26:11.002" v="1136"/>
          <ac:cxnSpMkLst>
            <pc:docMk/>
            <pc:sldMk cId="1116672319" sldId="277"/>
            <ac:cxnSpMk id="33" creationId="{8F5DD060-80CB-C5E9-B9E3-ADDD2F26120B}"/>
          </ac:cxnSpMkLst>
        </pc:cxnChg>
        <pc:cxnChg chg="mod">
          <ac:chgData name="Mohammad, Noor Mohammad" userId="7b5e9d84-38d8-4944-9b8e-6fc421feccb7" providerId="ADAL" clId="{D5CB1DEB-EEAA-415B-92D0-0A5244379277}" dt="2023-12-08T20:26:11.002" v="1136"/>
          <ac:cxnSpMkLst>
            <pc:docMk/>
            <pc:sldMk cId="1116672319" sldId="277"/>
            <ac:cxnSpMk id="35" creationId="{B26011F1-D96C-70F5-46A3-480450C55DCB}"/>
          </ac:cxnSpMkLst>
        </pc:cxnChg>
        <pc:cxnChg chg="mod">
          <ac:chgData name="Mohammad, Noor Mohammad" userId="7b5e9d84-38d8-4944-9b8e-6fc421feccb7" providerId="ADAL" clId="{D5CB1DEB-EEAA-415B-92D0-0A5244379277}" dt="2023-12-08T20:26:11.002" v="1136"/>
          <ac:cxnSpMkLst>
            <pc:docMk/>
            <pc:sldMk cId="1116672319" sldId="277"/>
            <ac:cxnSpMk id="43" creationId="{D6C83221-DAC8-EDB6-7A12-139535AE29B0}"/>
          </ac:cxnSpMkLst>
        </pc:cxnChg>
        <pc:cxnChg chg="mod">
          <ac:chgData name="Mohammad, Noor Mohammad" userId="7b5e9d84-38d8-4944-9b8e-6fc421feccb7" providerId="ADAL" clId="{D5CB1DEB-EEAA-415B-92D0-0A5244379277}" dt="2023-12-08T20:26:11.002" v="1136"/>
          <ac:cxnSpMkLst>
            <pc:docMk/>
            <pc:sldMk cId="1116672319" sldId="277"/>
            <ac:cxnSpMk id="45" creationId="{00D424CD-FD05-AF7C-B8A4-2183A8D7FB35}"/>
          </ac:cxnSpMkLst>
        </pc:cxnChg>
        <pc:cxnChg chg="mod">
          <ac:chgData name="Mohammad, Noor Mohammad" userId="7b5e9d84-38d8-4944-9b8e-6fc421feccb7" providerId="ADAL" clId="{D5CB1DEB-EEAA-415B-92D0-0A5244379277}" dt="2023-12-08T20:26:11.002" v="1136"/>
          <ac:cxnSpMkLst>
            <pc:docMk/>
            <pc:sldMk cId="1116672319" sldId="277"/>
            <ac:cxnSpMk id="50" creationId="{BB650563-A68B-FF82-9ACF-7A0492C9D49F}"/>
          </ac:cxnSpMkLst>
        </pc:cxnChg>
        <pc:cxnChg chg="mod">
          <ac:chgData name="Mohammad, Noor Mohammad" userId="7b5e9d84-38d8-4944-9b8e-6fc421feccb7" providerId="ADAL" clId="{D5CB1DEB-EEAA-415B-92D0-0A5244379277}" dt="2023-12-08T20:26:11.002" v="1136"/>
          <ac:cxnSpMkLst>
            <pc:docMk/>
            <pc:sldMk cId="1116672319" sldId="277"/>
            <ac:cxnSpMk id="51" creationId="{CEC7B923-6393-0415-4BA9-58B87C5854BA}"/>
          </ac:cxnSpMkLst>
        </pc:cxnChg>
        <pc:cxnChg chg="mod">
          <ac:chgData name="Mohammad, Noor Mohammad" userId="7b5e9d84-38d8-4944-9b8e-6fc421feccb7" providerId="ADAL" clId="{D5CB1DEB-EEAA-415B-92D0-0A5244379277}" dt="2023-12-08T20:26:11.002" v="1136"/>
          <ac:cxnSpMkLst>
            <pc:docMk/>
            <pc:sldMk cId="1116672319" sldId="277"/>
            <ac:cxnSpMk id="52" creationId="{8B03C85E-BF4A-B97C-EDAB-1A82A4F8E0BA}"/>
          </ac:cxnSpMkLst>
        </pc:cxnChg>
        <pc:cxnChg chg="mod">
          <ac:chgData name="Mohammad, Noor Mohammad" userId="7b5e9d84-38d8-4944-9b8e-6fc421feccb7" providerId="ADAL" clId="{D5CB1DEB-EEAA-415B-92D0-0A5244379277}" dt="2023-12-08T20:26:11.002" v="1136"/>
          <ac:cxnSpMkLst>
            <pc:docMk/>
            <pc:sldMk cId="1116672319" sldId="277"/>
            <ac:cxnSpMk id="56" creationId="{CAAC7339-676F-64D0-EECB-4F7B3115D7E0}"/>
          </ac:cxnSpMkLst>
        </pc:cxnChg>
        <pc:cxnChg chg="mod">
          <ac:chgData name="Mohammad, Noor Mohammad" userId="7b5e9d84-38d8-4944-9b8e-6fc421feccb7" providerId="ADAL" clId="{D5CB1DEB-EEAA-415B-92D0-0A5244379277}" dt="2023-12-08T20:26:11.002" v="1136"/>
          <ac:cxnSpMkLst>
            <pc:docMk/>
            <pc:sldMk cId="1116672319" sldId="277"/>
            <ac:cxnSpMk id="57" creationId="{D29B76AD-E50B-F073-1391-EC9F45C7D989}"/>
          </ac:cxnSpMkLst>
        </pc:cxnChg>
        <pc:cxnChg chg="mod">
          <ac:chgData name="Mohammad, Noor Mohammad" userId="7b5e9d84-38d8-4944-9b8e-6fc421feccb7" providerId="ADAL" clId="{D5CB1DEB-EEAA-415B-92D0-0A5244379277}" dt="2023-12-08T20:26:11.002" v="1136"/>
          <ac:cxnSpMkLst>
            <pc:docMk/>
            <pc:sldMk cId="1116672319" sldId="277"/>
            <ac:cxnSpMk id="58" creationId="{7F313AF0-264D-D616-8752-808674910D65}"/>
          </ac:cxnSpMkLst>
        </pc:cxnChg>
        <pc:cxnChg chg="mod">
          <ac:chgData name="Mohammad, Noor Mohammad" userId="7b5e9d84-38d8-4944-9b8e-6fc421feccb7" providerId="ADAL" clId="{D5CB1DEB-EEAA-415B-92D0-0A5244379277}" dt="2023-12-08T20:26:11.002" v="1136"/>
          <ac:cxnSpMkLst>
            <pc:docMk/>
            <pc:sldMk cId="1116672319" sldId="277"/>
            <ac:cxnSpMk id="60" creationId="{0D5BCEF1-06A4-6E7A-F404-EC250716E9C7}"/>
          </ac:cxnSpMkLst>
        </pc:cxnChg>
        <pc:cxnChg chg="mod">
          <ac:chgData name="Mohammad, Noor Mohammad" userId="7b5e9d84-38d8-4944-9b8e-6fc421feccb7" providerId="ADAL" clId="{D5CB1DEB-EEAA-415B-92D0-0A5244379277}" dt="2023-12-08T20:26:11.002" v="1136"/>
          <ac:cxnSpMkLst>
            <pc:docMk/>
            <pc:sldMk cId="1116672319" sldId="277"/>
            <ac:cxnSpMk id="61" creationId="{4509EA19-645F-F628-669F-924FA6042961}"/>
          </ac:cxnSpMkLst>
        </pc:cxnChg>
        <pc:cxnChg chg="mod">
          <ac:chgData name="Mohammad, Noor Mohammad" userId="7b5e9d84-38d8-4944-9b8e-6fc421feccb7" providerId="ADAL" clId="{D5CB1DEB-EEAA-415B-92D0-0A5244379277}" dt="2023-12-08T20:26:11.002" v="1136"/>
          <ac:cxnSpMkLst>
            <pc:docMk/>
            <pc:sldMk cId="1116672319" sldId="277"/>
            <ac:cxnSpMk id="62" creationId="{6C432780-F192-B7E1-9232-557FB5606291}"/>
          </ac:cxnSpMkLst>
        </pc:cxnChg>
        <pc:cxnChg chg="mod">
          <ac:chgData name="Mohammad, Noor Mohammad" userId="7b5e9d84-38d8-4944-9b8e-6fc421feccb7" providerId="ADAL" clId="{D5CB1DEB-EEAA-415B-92D0-0A5244379277}" dt="2023-12-08T20:26:11.002" v="1136"/>
          <ac:cxnSpMkLst>
            <pc:docMk/>
            <pc:sldMk cId="1116672319" sldId="277"/>
            <ac:cxnSpMk id="66" creationId="{7E94A63F-F31D-DEC0-1F12-38727B075FAF}"/>
          </ac:cxnSpMkLst>
        </pc:cxnChg>
        <pc:cxnChg chg="mod">
          <ac:chgData name="Mohammad, Noor Mohammad" userId="7b5e9d84-38d8-4944-9b8e-6fc421feccb7" providerId="ADAL" clId="{D5CB1DEB-EEAA-415B-92D0-0A5244379277}" dt="2023-12-08T20:26:11.002" v="1136"/>
          <ac:cxnSpMkLst>
            <pc:docMk/>
            <pc:sldMk cId="1116672319" sldId="277"/>
            <ac:cxnSpMk id="67" creationId="{D5184A7A-B2B2-B292-82C5-70421C2D9D83}"/>
          </ac:cxnSpMkLst>
        </pc:cxnChg>
        <pc:cxnChg chg="mod">
          <ac:chgData name="Mohammad, Noor Mohammad" userId="7b5e9d84-38d8-4944-9b8e-6fc421feccb7" providerId="ADAL" clId="{D5CB1DEB-EEAA-415B-92D0-0A5244379277}" dt="2023-12-08T20:26:11.002" v="1136"/>
          <ac:cxnSpMkLst>
            <pc:docMk/>
            <pc:sldMk cId="1116672319" sldId="277"/>
            <ac:cxnSpMk id="70" creationId="{A6F7307E-2A61-8C28-C1B2-919C4DD610C0}"/>
          </ac:cxnSpMkLst>
        </pc:cxnChg>
        <pc:cxnChg chg="mod">
          <ac:chgData name="Mohammad, Noor Mohammad" userId="7b5e9d84-38d8-4944-9b8e-6fc421feccb7" providerId="ADAL" clId="{D5CB1DEB-EEAA-415B-92D0-0A5244379277}" dt="2023-12-08T20:26:11.002" v="1136"/>
          <ac:cxnSpMkLst>
            <pc:docMk/>
            <pc:sldMk cId="1116672319" sldId="277"/>
            <ac:cxnSpMk id="71" creationId="{833D74F2-67F8-E375-9E01-D200DCED69C1}"/>
          </ac:cxnSpMkLst>
        </pc:cxnChg>
        <pc:cxnChg chg="mod">
          <ac:chgData name="Mohammad, Noor Mohammad" userId="7b5e9d84-38d8-4944-9b8e-6fc421feccb7" providerId="ADAL" clId="{D5CB1DEB-EEAA-415B-92D0-0A5244379277}" dt="2023-12-08T20:26:11.002" v="1136"/>
          <ac:cxnSpMkLst>
            <pc:docMk/>
            <pc:sldMk cId="1116672319" sldId="277"/>
            <ac:cxnSpMk id="72" creationId="{AE04EAD3-4283-2FAD-33CE-C00C3C1A0FA0}"/>
          </ac:cxnSpMkLst>
        </pc:cxnChg>
        <pc:cxnChg chg="mod">
          <ac:chgData name="Mohammad, Noor Mohammad" userId="7b5e9d84-38d8-4944-9b8e-6fc421feccb7" providerId="ADAL" clId="{D5CB1DEB-EEAA-415B-92D0-0A5244379277}" dt="2023-12-08T20:26:11.002" v="1136"/>
          <ac:cxnSpMkLst>
            <pc:docMk/>
            <pc:sldMk cId="1116672319" sldId="277"/>
            <ac:cxnSpMk id="73" creationId="{612A1DF3-2375-1D5D-E1E4-116CEE916EA5}"/>
          </ac:cxnSpMkLst>
        </pc:cxnChg>
        <pc:cxnChg chg="mod">
          <ac:chgData name="Mohammad, Noor Mohammad" userId="7b5e9d84-38d8-4944-9b8e-6fc421feccb7" providerId="ADAL" clId="{D5CB1DEB-EEAA-415B-92D0-0A5244379277}" dt="2023-12-08T20:26:11.002" v="1136"/>
          <ac:cxnSpMkLst>
            <pc:docMk/>
            <pc:sldMk cId="1116672319" sldId="277"/>
            <ac:cxnSpMk id="74" creationId="{CEC945F0-6026-E012-F01E-13CE537E36FB}"/>
          </ac:cxnSpMkLst>
        </pc:cxnChg>
        <pc:cxnChg chg="mod">
          <ac:chgData name="Mohammad, Noor Mohammad" userId="7b5e9d84-38d8-4944-9b8e-6fc421feccb7" providerId="ADAL" clId="{D5CB1DEB-EEAA-415B-92D0-0A5244379277}" dt="2023-12-08T20:26:11.002" v="1136"/>
          <ac:cxnSpMkLst>
            <pc:docMk/>
            <pc:sldMk cId="1116672319" sldId="277"/>
            <ac:cxnSpMk id="75" creationId="{568CD3EA-7970-5062-6BC2-EF9D1E4591A3}"/>
          </ac:cxnSpMkLst>
        </pc:cxnChg>
        <pc:cxnChg chg="mod">
          <ac:chgData name="Mohammad, Noor Mohammad" userId="7b5e9d84-38d8-4944-9b8e-6fc421feccb7" providerId="ADAL" clId="{D5CB1DEB-EEAA-415B-92D0-0A5244379277}" dt="2023-12-08T20:26:11.002" v="1136"/>
          <ac:cxnSpMkLst>
            <pc:docMk/>
            <pc:sldMk cId="1116672319" sldId="277"/>
            <ac:cxnSpMk id="76" creationId="{A792A746-6B35-091E-0B81-AC70F180AE0C}"/>
          </ac:cxnSpMkLst>
        </pc:cxnChg>
        <pc:cxnChg chg="mod">
          <ac:chgData name="Mohammad, Noor Mohammad" userId="7b5e9d84-38d8-4944-9b8e-6fc421feccb7" providerId="ADAL" clId="{D5CB1DEB-EEAA-415B-92D0-0A5244379277}" dt="2023-12-08T20:26:11.002" v="1136"/>
          <ac:cxnSpMkLst>
            <pc:docMk/>
            <pc:sldMk cId="1116672319" sldId="277"/>
            <ac:cxnSpMk id="77" creationId="{1F46EC35-EB76-4D1C-A27C-452C0C417F2F}"/>
          </ac:cxnSpMkLst>
        </pc:cxnChg>
        <pc:cxnChg chg="mod">
          <ac:chgData name="Mohammad, Noor Mohammad" userId="7b5e9d84-38d8-4944-9b8e-6fc421feccb7" providerId="ADAL" clId="{D5CB1DEB-EEAA-415B-92D0-0A5244379277}" dt="2023-12-08T20:26:11.002" v="1136"/>
          <ac:cxnSpMkLst>
            <pc:docMk/>
            <pc:sldMk cId="1116672319" sldId="277"/>
            <ac:cxnSpMk id="81" creationId="{ADFA05CB-AD08-CB4B-C0D0-D0697B4BC077}"/>
          </ac:cxnSpMkLst>
        </pc:cxnChg>
        <pc:cxnChg chg="mod">
          <ac:chgData name="Mohammad, Noor Mohammad" userId="7b5e9d84-38d8-4944-9b8e-6fc421feccb7" providerId="ADAL" clId="{D5CB1DEB-EEAA-415B-92D0-0A5244379277}" dt="2023-12-08T20:26:11.002" v="1136"/>
          <ac:cxnSpMkLst>
            <pc:docMk/>
            <pc:sldMk cId="1116672319" sldId="277"/>
            <ac:cxnSpMk id="92" creationId="{15C94AEC-0FE3-8890-1ABC-7C7C879FFDE1}"/>
          </ac:cxnSpMkLst>
        </pc:cxnChg>
        <pc:cxnChg chg="mod">
          <ac:chgData name="Mohammad, Noor Mohammad" userId="7b5e9d84-38d8-4944-9b8e-6fc421feccb7" providerId="ADAL" clId="{D5CB1DEB-EEAA-415B-92D0-0A5244379277}" dt="2023-12-08T20:26:11.002" v="1136"/>
          <ac:cxnSpMkLst>
            <pc:docMk/>
            <pc:sldMk cId="1116672319" sldId="277"/>
            <ac:cxnSpMk id="93" creationId="{CA339A2A-54B3-A90B-DE12-00F0E6154DDF}"/>
          </ac:cxnSpMkLst>
        </pc:cxnChg>
        <pc:cxnChg chg="mod">
          <ac:chgData name="Mohammad, Noor Mohammad" userId="7b5e9d84-38d8-4944-9b8e-6fc421feccb7" providerId="ADAL" clId="{D5CB1DEB-EEAA-415B-92D0-0A5244379277}" dt="2023-12-08T20:26:11.002" v="1136"/>
          <ac:cxnSpMkLst>
            <pc:docMk/>
            <pc:sldMk cId="1116672319" sldId="277"/>
            <ac:cxnSpMk id="94" creationId="{63B529A9-8EE1-18D0-09FB-A6DF1FE88D15}"/>
          </ac:cxnSpMkLst>
        </pc:cxnChg>
        <pc:cxnChg chg="mod">
          <ac:chgData name="Mohammad, Noor Mohammad" userId="7b5e9d84-38d8-4944-9b8e-6fc421feccb7" providerId="ADAL" clId="{D5CB1DEB-EEAA-415B-92D0-0A5244379277}" dt="2023-12-08T20:26:11.002" v="1136"/>
          <ac:cxnSpMkLst>
            <pc:docMk/>
            <pc:sldMk cId="1116672319" sldId="277"/>
            <ac:cxnSpMk id="95" creationId="{AE5C6E88-0F11-24C6-8982-459D7C7B35D7}"/>
          </ac:cxnSpMkLst>
        </pc:cxnChg>
        <pc:cxnChg chg="mod">
          <ac:chgData name="Mohammad, Noor Mohammad" userId="7b5e9d84-38d8-4944-9b8e-6fc421feccb7" providerId="ADAL" clId="{D5CB1DEB-EEAA-415B-92D0-0A5244379277}" dt="2023-12-08T20:26:11.002" v="1136"/>
          <ac:cxnSpMkLst>
            <pc:docMk/>
            <pc:sldMk cId="1116672319" sldId="277"/>
            <ac:cxnSpMk id="96" creationId="{BF1E9A1B-44C5-5426-FCB9-AF195B342F18}"/>
          </ac:cxnSpMkLst>
        </pc:cxnChg>
        <pc:cxnChg chg="mod">
          <ac:chgData name="Mohammad, Noor Mohammad" userId="7b5e9d84-38d8-4944-9b8e-6fc421feccb7" providerId="ADAL" clId="{D5CB1DEB-EEAA-415B-92D0-0A5244379277}" dt="2023-12-08T20:26:11.002" v="1136"/>
          <ac:cxnSpMkLst>
            <pc:docMk/>
            <pc:sldMk cId="1116672319" sldId="277"/>
            <ac:cxnSpMk id="97" creationId="{EB7FA133-65B8-9C5A-44FA-79644C367904}"/>
          </ac:cxnSpMkLst>
        </pc:cxnChg>
        <pc:cxnChg chg="mod">
          <ac:chgData name="Mohammad, Noor Mohammad" userId="7b5e9d84-38d8-4944-9b8e-6fc421feccb7" providerId="ADAL" clId="{D5CB1DEB-EEAA-415B-92D0-0A5244379277}" dt="2023-12-08T20:26:11.002" v="1136"/>
          <ac:cxnSpMkLst>
            <pc:docMk/>
            <pc:sldMk cId="1116672319" sldId="277"/>
            <ac:cxnSpMk id="98" creationId="{6DB1A437-8C8C-3B08-E750-D29E76FCA425}"/>
          </ac:cxnSpMkLst>
        </pc:cxnChg>
        <pc:cxnChg chg="mod">
          <ac:chgData name="Mohammad, Noor Mohammad" userId="7b5e9d84-38d8-4944-9b8e-6fc421feccb7" providerId="ADAL" clId="{D5CB1DEB-EEAA-415B-92D0-0A5244379277}" dt="2023-12-08T20:26:11.002" v="1136"/>
          <ac:cxnSpMkLst>
            <pc:docMk/>
            <pc:sldMk cId="1116672319" sldId="277"/>
            <ac:cxnSpMk id="104" creationId="{8029D688-DEA5-7128-4CF5-5FB514A7EE12}"/>
          </ac:cxnSpMkLst>
        </pc:cxnChg>
        <pc:cxnChg chg="mod">
          <ac:chgData name="Mohammad, Noor Mohammad" userId="7b5e9d84-38d8-4944-9b8e-6fc421feccb7" providerId="ADAL" clId="{D5CB1DEB-EEAA-415B-92D0-0A5244379277}" dt="2023-12-08T20:26:11.002" v="1136"/>
          <ac:cxnSpMkLst>
            <pc:docMk/>
            <pc:sldMk cId="1116672319" sldId="277"/>
            <ac:cxnSpMk id="105" creationId="{D234D01D-13A5-3B51-E681-D9E02495712C}"/>
          </ac:cxnSpMkLst>
        </pc:cxnChg>
        <pc:cxnChg chg="mod">
          <ac:chgData name="Mohammad, Noor Mohammad" userId="7b5e9d84-38d8-4944-9b8e-6fc421feccb7" providerId="ADAL" clId="{D5CB1DEB-EEAA-415B-92D0-0A5244379277}" dt="2023-12-08T20:26:11.002" v="1136"/>
          <ac:cxnSpMkLst>
            <pc:docMk/>
            <pc:sldMk cId="1116672319" sldId="277"/>
            <ac:cxnSpMk id="106" creationId="{3C7F6B5B-06D5-B0BE-5BA7-265197EEF301}"/>
          </ac:cxnSpMkLst>
        </pc:cxnChg>
        <pc:cxnChg chg="mod">
          <ac:chgData name="Mohammad, Noor Mohammad" userId="7b5e9d84-38d8-4944-9b8e-6fc421feccb7" providerId="ADAL" clId="{D5CB1DEB-EEAA-415B-92D0-0A5244379277}" dt="2023-12-08T20:26:11.002" v="1136"/>
          <ac:cxnSpMkLst>
            <pc:docMk/>
            <pc:sldMk cId="1116672319" sldId="277"/>
            <ac:cxnSpMk id="107" creationId="{F4C9CE99-B4E7-5A9C-0466-9D05DD186AAA}"/>
          </ac:cxnSpMkLst>
        </pc:cxnChg>
        <pc:cxnChg chg="mod">
          <ac:chgData name="Mohammad, Noor Mohammad" userId="7b5e9d84-38d8-4944-9b8e-6fc421feccb7" providerId="ADAL" clId="{D5CB1DEB-EEAA-415B-92D0-0A5244379277}" dt="2023-12-08T20:26:18.769" v="1138"/>
          <ac:cxnSpMkLst>
            <pc:docMk/>
            <pc:sldMk cId="1116672319" sldId="277"/>
            <ac:cxnSpMk id="115" creationId="{258F2D22-0CEB-5392-89FE-05F88F3B0062}"/>
          </ac:cxnSpMkLst>
        </pc:cxnChg>
        <pc:cxnChg chg="mod">
          <ac:chgData name="Mohammad, Noor Mohammad" userId="7b5e9d84-38d8-4944-9b8e-6fc421feccb7" providerId="ADAL" clId="{D5CB1DEB-EEAA-415B-92D0-0A5244379277}" dt="2023-12-08T20:26:18.769" v="1138"/>
          <ac:cxnSpMkLst>
            <pc:docMk/>
            <pc:sldMk cId="1116672319" sldId="277"/>
            <ac:cxnSpMk id="116" creationId="{F741737D-AEF0-11FE-269C-F9FC02761F89}"/>
          </ac:cxnSpMkLst>
        </pc:cxnChg>
        <pc:cxnChg chg="mod">
          <ac:chgData name="Mohammad, Noor Mohammad" userId="7b5e9d84-38d8-4944-9b8e-6fc421feccb7" providerId="ADAL" clId="{D5CB1DEB-EEAA-415B-92D0-0A5244379277}" dt="2023-12-08T20:26:18.769" v="1138"/>
          <ac:cxnSpMkLst>
            <pc:docMk/>
            <pc:sldMk cId="1116672319" sldId="277"/>
            <ac:cxnSpMk id="117" creationId="{3962BAF4-9CA0-0397-DDBC-516FB361FD1D}"/>
          </ac:cxnSpMkLst>
        </pc:cxnChg>
        <pc:cxnChg chg="mod">
          <ac:chgData name="Mohammad, Noor Mohammad" userId="7b5e9d84-38d8-4944-9b8e-6fc421feccb7" providerId="ADAL" clId="{D5CB1DEB-EEAA-415B-92D0-0A5244379277}" dt="2023-12-08T20:26:18.769" v="1138"/>
          <ac:cxnSpMkLst>
            <pc:docMk/>
            <pc:sldMk cId="1116672319" sldId="277"/>
            <ac:cxnSpMk id="119" creationId="{22962F76-0869-C2CE-B8B7-5FE9EDB0F160}"/>
          </ac:cxnSpMkLst>
        </pc:cxnChg>
        <pc:cxnChg chg="mod">
          <ac:chgData name="Mohammad, Noor Mohammad" userId="7b5e9d84-38d8-4944-9b8e-6fc421feccb7" providerId="ADAL" clId="{D5CB1DEB-EEAA-415B-92D0-0A5244379277}" dt="2023-12-08T20:26:18.769" v="1138"/>
          <ac:cxnSpMkLst>
            <pc:docMk/>
            <pc:sldMk cId="1116672319" sldId="277"/>
            <ac:cxnSpMk id="123" creationId="{D936DC7E-BD40-79E6-243D-F1B76D88105B}"/>
          </ac:cxnSpMkLst>
        </pc:cxnChg>
        <pc:cxnChg chg="mod">
          <ac:chgData name="Mohammad, Noor Mohammad" userId="7b5e9d84-38d8-4944-9b8e-6fc421feccb7" providerId="ADAL" clId="{D5CB1DEB-EEAA-415B-92D0-0A5244379277}" dt="2023-12-08T20:26:18.769" v="1138"/>
          <ac:cxnSpMkLst>
            <pc:docMk/>
            <pc:sldMk cId="1116672319" sldId="277"/>
            <ac:cxnSpMk id="124" creationId="{17CE6DDE-DE80-5B9D-C8C8-71FDDCEFE4C2}"/>
          </ac:cxnSpMkLst>
        </pc:cxnChg>
        <pc:cxnChg chg="mod">
          <ac:chgData name="Mohammad, Noor Mohammad" userId="7b5e9d84-38d8-4944-9b8e-6fc421feccb7" providerId="ADAL" clId="{D5CB1DEB-EEAA-415B-92D0-0A5244379277}" dt="2023-12-08T20:26:18.769" v="1138"/>
          <ac:cxnSpMkLst>
            <pc:docMk/>
            <pc:sldMk cId="1116672319" sldId="277"/>
            <ac:cxnSpMk id="125" creationId="{CF835886-1CD9-AFE1-1F02-B344ACA92157}"/>
          </ac:cxnSpMkLst>
        </pc:cxnChg>
        <pc:cxnChg chg="mod">
          <ac:chgData name="Mohammad, Noor Mohammad" userId="7b5e9d84-38d8-4944-9b8e-6fc421feccb7" providerId="ADAL" clId="{D5CB1DEB-EEAA-415B-92D0-0A5244379277}" dt="2023-12-08T20:26:18.769" v="1138"/>
          <ac:cxnSpMkLst>
            <pc:docMk/>
            <pc:sldMk cId="1116672319" sldId="277"/>
            <ac:cxnSpMk id="128" creationId="{7E7AFE5D-A0A9-5D83-B696-AC7C22BD6D0F}"/>
          </ac:cxnSpMkLst>
        </pc:cxnChg>
        <pc:cxnChg chg="mod">
          <ac:chgData name="Mohammad, Noor Mohammad" userId="7b5e9d84-38d8-4944-9b8e-6fc421feccb7" providerId="ADAL" clId="{D5CB1DEB-EEAA-415B-92D0-0A5244379277}" dt="2023-12-08T20:26:18.769" v="1138"/>
          <ac:cxnSpMkLst>
            <pc:docMk/>
            <pc:sldMk cId="1116672319" sldId="277"/>
            <ac:cxnSpMk id="129" creationId="{3344CD41-EAAB-374A-7818-0EE170FCAF37}"/>
          </ac:cxnSpMkLst>
        </pc:cxnChg>
        <pc:cxnChg chg="mod">
          <ac:chgData name="Mohammad, Noor Mohammad" userId="7b5e9d84-38d8-4944-9b8e-6fc421feccb7" providerId="ADAL" clId="{D5CB1DEB-EEAA-415B-92D0-0A5244379277}" dt="2023-12-08T20:26:18.769" v="1138"/>
          <ac:cxnSpMkLst>
            <pc:docMk/>
            <pc:sldMk cId="1116672319" sldId="277"/>
            <ac:cxnSpMk id="130" creationId="{D9459DAB-83ED-4774-C735-E88F51BA7DED}"/>
          </ac:cxnSpMkLst>
        </pc:cxnChg>
        <pc:cxnChg chg="mod">
          <ac:chgData name="Mohammad, Noor Mohammad" userId="7b5e9d84-38d8-4944-9b8e-6fc421feccb7" providerId="ADAL" clId="{D5CB1DEB-EEAA-415B-92D0-0A5244379277}" dt="2023-12-08T20:26:18.769" v="1138"/>
          <ac:cxnSpMkLst>
            <pc:docMk/>
            <pc:sldMk cId="1116672319" sldId="277"/>
            <ac:cxnSpMk id="131" creationId="{0042C774-92FC-B9F0-9D59-C6172B09A6CF}"/>
          </ac:cxnSpMkLst>
        </pc:cxnChg>
        <pc:cxnChg chg="mod">
          <ac:chgData name="Mohammad, Noor Mohammad" userId="7b5e9d84-38d8-4944-9b8e-6fc421feccb7" providerId="ADAL" clId="{D5CB1DEB-EEAA-415B-92D0-0A5244379277}" dt="2023-12-08T20:26:18.769" v="1138"/>
          <ac:cxnSpMkLst>
            <pc:docMk/>
            <pc:sldMk cId="1116672319" sldId="277"/>
            <ac:cxnSpMk id="132" creationId="{88D70BF3-FF59-CA33-DD15-E301822FFEBE}"/>
          </ac:cxnSpMkLst>
        </pc:cxnChg>
        <pc:cxnChg chg="mod">
          <ac:chgData name="Mohammad, Noor Mohammad" userId="7b5e9d84-38d8-4944-9b8e-6fc421feccb7" providerId="ADAL" clId="{D5CB1DEB-EEAA-415B-92D0-0A5244379277}" dt="2023-12-08T20:26:18.769" v="1138"/>
          <ac:cxnSpMkLst>
            <pc:docMk/>
            <pc:sldMk cId="1116672319" sldId="277"/>
            <ac:cxnSpMk id="135" creationId="{5F273D24-D622-2BFE-1CEC-D1C17E66A8E3}"/>
          </ac:cxnSpMkLst>
        </pc:cxnChg>
        <pc:cxnChg chg="mod">
          <ac:chgData name="Mohammad, Noor Mohammad" userId="7b5e9d84-38d8-4944-9b8e-6fc421feccb7" providerId="ADAL" clId="{D5CB1DEB-EEAA-415B-92D0-0A5244379277}" dt="2023-12-08T20:26:18.769" v="1138"/>
          <ac:cxnSpMkLst>
            <pc:docMk/>
            <pc:sldMk cId="1116672319" sldId="277"/>
            <ac:cxnSpMk id="139" creationId="{E715BF3B-6594-A582-C27C-A6EF61AFACA7}"/>
          </ac:cxnSpMkLst>
        </pc:cxnChg>
        <pc:cxnChg chg="mod">
          <ac:chgData name="Mohammad, Noor Mohammad" userId="7b5e9d84-38d8-4944-9b8e-6fc421feccb7" providerId="ADAL" clId="{D5CB1DEB-EEAA-415B-92D0-0A5244379277}" dt="2023-12-08T20:26:18.769" v="1138"/>
          <ac:cxnSpMkLst>
            <pc:docMk/>
            <pc:sldMk cId="1116672319" sldId="277"/>
            <ac:cxnSpMk id="141" creationId="{863EF661-BA95-A58C-49BB-D322C6270DC3}"/>
          </ac:cxnSpMkLst>
        </pc:cxnChg>
        <pc:cxnChg chg="mod">
          <ac:chgData name="Mohammad, Noor Mohammad" userId="7b5e9d84-38d8-4944-9b8e-6fc421feccb7" providerId="ADAL" clId="{D5CB1DEB-EEAA-415B-92D0-0A5244379277}" dt="2023-12-08T20:26:18.769" v="1138"/>
          <ac:cxnSpMkLst>
            <pc:docMk/>
            <pc:sldMk cId="1116672319" sldId="277"/>
            <ac:cxnSpMk id="143" creationId="{5B64DE6A-A878-7EC2-C33B-3A3D65042946}"/>
          </ac:cxnSpMkLst>
        </pc:cxnChg>
        <pc:cxnChg chg="mod">
          <ac:chgData name="Mohammad, Noor Mohammad" userId="7b5e9d84-38d8-4944-9b8e-6fc421feccb7" providerId="ADAL" clId="{D5CB1DEB-EEAA-415B-92D0-0A5244379277}" dt="2023-12-08T20:26:18.769" v="1138"/>
          <ac:cxnSpMkLst>
            <pc:docMk/>
            <pc:sldMk cId="1116672319" sldId="277"/>
            <ac:cxnSpMk id="151" creationId="{FB361468-E246-18DC-C0FA-48B7E9C87FDE}"/>
          </ac:cxnSpMkLst>
        </pc:cxnChg>
        <pc:cxnChg chg="mod">
          <ac:chgData name="Mohammad, Noor Mohammad" userId="7b5e9d84-38d8-4944-9b8e-6fc421feccb7" providerId="ADAL" clId="{D5CB1DEB-EEAA-415B-92D0-0A5244379277}" dt="2023-12-08T20:26:18.769" v="1138"/>
          <ac:cxnSpMkLst>
            <pc:docMk/>
            <pc:sldMk cId="1116672319" sldId="277"/>
            <ac:cxnSpMk id="153" creationId="{7798E7AB-9979-B6BA-449A-1D2FEBE3C82D}"/>
          </ac:cxnSpMkLst>
        </pc:cxnChg>
        <pc:cxnChg chg="mod">
          <ac:chgData name="Mohammad, Noor Mohammad" userId="7b5e9d84-38d8-4944-9b8e-6fc421feccb7" providerId="ADAL" clId="{D5CB1DEB-EEAA-415B-92D0-0A5244379277}" dt="2023-12-08T20:26:18.769" v="1138"/>
          <ac:cxnSpMkLst>
            <pc:docMk/>
            <pc:sldMk cId="1116672319" sldId="277"/>
            <ac:cxnSpMk id="158" creationId="{94CFF0CC-3BBB-4DB2-1CBF-EF23D06DD936}"/>
          </ac:cxnSpMkLst>
        </pc:cxnChg>
        <pc:cxnChg chg="mod">
          <ac:chgData name="Mohammad, Noor Mohammad" userId="7b5e9d84-38d8-4944-9b8e-6fc421feccb7" providerId="ADAL" clId="{D5CB1DEB-EEAA-415B-92D0-0A5244379277}" dt="2023-12-08T20:26:18.769" v="1138"/>
          <ac:cxnSpMkLst>
            <pc:docMk/>
            <pc:sldMk cId="1116672319" sldId="277"/>
            <ac:cxnSpMk id="159" creationId="{EF7D8E74-8053-0A8F-A9B7-7C26DE8ECD3F}"/>
          </ac:cxnSpMkLst>
        </pc:cxnChg>
        <pc:cxnChg chg="mod">
          <ac:chgData name="Mohammad, Noor Mohammad" userId="7b5e9d84-38d8-4944-9b8e-6fc421feccb7" providerId="ADAL" clId="{D5CB1DEB-EEAA-415B-92D0-0A5244379277}" dt="2023-12-08T20:26:18.769" v="1138"/>
          <ac:cxnSpMkLst>
            <pc:docMk/>
            <pc:sldMk cId="1116672319" sldId="277"/>
            <ac:cxnSpMk id="160" creationId="{B4A82F06-41D1-A434-F6C6-BC33B2E335A9}"/>
          </ac:cxnSpMkLst>
        </pc:cxnChg>
        <pc:cxnChg chg="mod">
          <ac:chgData name="Mohammad, Noor Mohammad" userId="7b5e9d84-38d8-4944-9b8e-6fc421feccb7" providerId="ADAL" clId="{D5CB1DEB-EEAA-415B-92D0-0A5244379277}" dt="2023-12-08T20:26:18.769" v="1138"/>
          <ac:cxnSpMkLst>
            <pc:docMk/>
            <pc:sldMk cId="1116672319" sldId="277"/>
            <ac:cxnSpMk id="164" creationId="{1BC79C65-68C7-20C1-7E04-962E86D2E14F}"/>
          </ac:cxnSpMkLst>
        </pc:cxnChg>
        <pc:cxnChg chg="mod">
          <ac:chgData name="Mohammad, Noor Mohammad" userId="7b5e9d84-38d8-4944-9b8e-6fc421feccb7" providerId="ADAL" clId="{D5CB1DEB-EEAA-415B-92D0-0A5244379277}" dt="2023-12-08T20:26:18.769" v="1138"/>
          <ac:cxnSpMkLst>
            <pc:docMk/>
            <pc:sldMk cId="1116672319" sldId="277"/>
            <ac:cxnSpMk id="165" creationId="{58245E6F-2805-417B-E058-F725450D4341}"/>
          </ac:cxnSpMkLst>
        </pc:cxnChg>
        <pc:cxnChg chg="mod">
          <ac:chgData name="Mohammad, Noor Mohammad" userId="7b5e9d84-38d8-4944-9b8e-6fc421feccb7" providerId="ADAL" clId="{D5CB1DEB-EEAA-415B-92D0-0A5244379277}" dt="2023-12-08T20:26:18.769" v="1138"/>
          <ac:cxnSpMkLst>
            <pc:docMk/>
            <pc:sldMk cId="1116672319" sldId="277"/>
            <ac:cxnSpMk id="166" creationId="{F77C18CF-CF45-38F8-0E57-BD2A19D8DD27}"/>
          </ac:cxnSpMkLst>
        </pc:cxnChg>
        <pc:cxnChg chg="mod">
          <ac:chgData name="Mohammad, Noor Mohammad" userId="7b5e9d84-38d8-4944-9b8e-6fc421feccb7" providerId="ADAL" clId="{D5CB1DEB-EEAA-415B-92D0-0A5244379277}" dt="2023-12-08T20:26:18.769" v="1138"/>
          <ac:cxnSpMkLst>
            <pc:docMk/>
            <pc:sldMk cId="1116672319" sldId="277"/>
            <ac:cxnSpMk id="168" creationId="{41A29B84-4C1E-5B10-6323-C046F125E1D7}"/>
          </ac:cxnSpMkLst>
        </pc:cxnChg>
        <pc:cxnChg chg="mod">
          <ac:chgData name="Mohammad, Noor Mohammad" userId="7b5e9d84-38d8-4944-9b8e-6fc421feccb7" providerId="ADAL" clId="{D5CB1DEB-EEAA-415B-92D0-0A5244379277}" dt="2023-12-08T20:26:18.769" v="1138"/>
          <ac:cxnSpMkLst>
            <pc:docMk/>
            <pc:sldMk cId="1116672319" sldId="277"/>
            <ac:cxnSpMk id="169" creationId="{BB5BE891-9ABD-AFB1-AF9E-E2CBB0FD35C3}"/>
          </ac:cxnSpMkLst>
        </pc:cxnChg>
        <pc:cxnChg chg="mod">
          <ac:chgData name="Mohammad, Noor Mohammad" userId="7b5e9d84-38d8-4944-9b8e-6fc421feccb7" providerId="ADAL" clId="{D5CB1DEB-EEAA-415B-92D0-0A5244379277}" dt="2023-12-08T20:26:18.769" v="1138"/>
          <ac:cxnSpMkLst>
            <pc:docMk/>
            <pc:sldMk cId="1116672319" sldId="277"/>
            <ac:cxnSpMk id="170" creationId="{D1A569F7-0C68-5B4D-A76E-F1A3A568726B}"/>
          </ac:cxnSpMkLst>
        </pc:cxnChg>
        <pc:cxnChg chg="mod">
          <ac:chgData name="Mohammad, Noor Mohammad" userId="7b5e9d84-38d8-4944-9b8e-6fc421feccb7" providerId="ADAL" clId="{D5CB1DEB-EEAA-415B-92D0-0A5244379277}" dt="2023-12-08T20:26:18.769" v="1138"/>
          <ac:cxnSpMkLst>
            <pc:docMk/>
            <pc:sldMk cId="1116672319" sldId="277"/>
            <ac:cxnSpMk id="174" creationId="{30E747DC-30A5-C256-9942-E7161A9FA9FA}"/>
          </ac:cxnSpMkLst>
        </pc:cxnChg>
        <pc:cxnChg chg="mod">
          <ac:chgData name="Mohammad, Noor Mohammad" userId="7b5e9d84-38d8-4944-9b8e-6fc421feccb7" providerId="ADAL" clId="{D5CB1DEB-EEAA-415B-92D0-0A5244379277}" dt="2023-12-08T20:26:18.769" v="1138"/>
          <ac:cxnSpMkLst>
            <pc:docMk/>
            <pc:sldMk cId="1116672319" sldId="277"/>
            <ac:cxnSpMk id="175" creationId="{E171863D-E6FF-765E-150F-E617A4C579BA}"/>
          </ac:cxnSpMkLst>
        </pc:cxnChg>
        <pc:cxnChg chg="mod">
          <ac:chgData name="Mohammad, Noor Mohammad" userId="7b5e9d84-38d8-4944-9b8e-6fc421feccb7" providerId="ADAL" clId="{D5CB1DEB-EEAA-415B-92D0-0A5244379277}" dt="2023-12-08T20:26:18.769" v="1138"/>
          <ac:cxnSpMkLst>
            <pc:docMk/>
            <pc:sldMk cId="1116672319" sldId="277"/>
            <ac:cxnSpMk id="178" creationId="{6CACB1BD-6601-09DB-0F77-14AE184A80BF}"/>
          </ac:cxnSpMkLst>
        </pc:cxnChg>
        <pc:cxnChg chg="mod">
          <ac:chgData name="Mohammad, Noor Mohammad" userId="7b5e9d84-38d8-4944-9b8e-6fc421feccb7" providerId="ADAL" clId="{D5CB1DEB-EEAA-415B-92D0-0A5244379277}" dt="2023-12-08T20:26:18.769" v="1138"/>
          <ac:cxnSpMkLst>
            <pc:docMk/>
            <pc:sldMk cId="1116672319" sldId="277"/>
            <ac:cxnSpMk id="179" creationId="{C8EBEBCB-A660-79E9-3948-B95573C02E03}"/>
          </ac:cxnSpMkLst>
        </pc:cxnChg>
        <pc:cxnChg chg="mod">
          <ac:chgData name="Mohammad, Noor Mohammad" userId="7b5e9d84-38d8-4944-9b8e-6fc421feccb7" providerId="ADAL" clId="{D5CB1DEB-EEAA-415B-92D0-0A5244379277}" dt="2023-12-08T20:26:18.769" v="1138"/>
          <ac:cxnSpMkLst>
            <pc:docMk/>
            <pc:sldMk cId="1116672319" sldId="277"/>
            <ac:cxnSpMk id="180" creationId="{3B053326-BE01-96BB-7921-A1B3D77AD62D}"/>
          </ac:cxnSpMkLst>
        </pc:cxnChg>
        <pc:cxnChg chg="mod">
          <ac:chgData name="Mohammad, Noor Mohammad" userId="7b5e9d84-38d8-4944-9b8e-6fc421feccb7" providerId="ADAL" clId="{D5CB1DEB-EEAA-415B-92D0-0A5244379277}" dt="2023-12-08T20:26:18.769" v="1138"/>
          <ac:cxnSpMkLst>
            <pc:docMk/>
            <pc:sldMk cId="1116672319" sldId="277"/>
            <ac:cxnSpMk id="181" creationId="{18BB3DBF-56E7-22DB-638F-8C0FACC70ADE}"/>
          </ac:cxnSpMkLst>
        </pc:cxnChg>
        <pc:cxnChg chg="mod">
          <ac:chgData name="Mohammad, Noor Mohammad" userId="7b5e9d84-38d8-4944-9b8e-6fc421feccb7" providerId="ADAL" clId="{D5CB1DEB-EEAA-415B-92D0-0A5244379277}" dt="2023-12-08T20:26:18.769" v="1138"/>
          <ac:cxnSpMkLst>
            <pc:docMk/>
            <pc:sldMk cId="1116672319" sldId="277"/>
            <ac:cxnSpMk id="182" creationId="{DB736805-A7A4-A524-11D2-7907B3F9282F}"/>
          </ac:cxnSpMkLst>
        </pc:cxnChg>
        <pc:cxnChg chg="mod">
          <ac:chgData name="Mohammad, Noor Mohammad" userId="7b5e9d84-38d8-4944-9b8e-6fc421feccb7" providerId="ADAL" clId="{D5CB1DEB-EEAA-415B-92D0-0A5244379277}" dt="2023-12-08T20:26:18.769" v="1138"/>
          <ac:cxnSpMkLst>
            <pc:docMk/>
            <pc:sldMk cId="1116672319" sldId="277"/>
            <ac:cxnSpMk id="183" creationId="{E4D8F994-CAA4-98E8-5B41-473830B5FB18}"/>
          </ac:cxnSpMkLst>
        </pc:cxnChg>
        <pc:cxnChg chg="mod">
          <ac:chgData name="Mohammad, Noor Mohammad" userId="7b5e9d84-38d8-4944-9b8e-6fc421feccb7" providerId="ADAL" clId="{D5CB1DEB-EEAA-415B-92D0-0A5244379277}" dt="2023-12-08T20:26:18.769" v="1138"/>
          <ac:cxnSpMkLst>
            <pc:docMk/>
            <pc:sldMk cId="1116672319" sldId="277"/>
            <ac:cxnSpMk id="184" creationId="{D2815292-11E0-D850-8E85-8148E7941D54}"/>
          </ac:cxnSpMkLst>
        </pc:cxnChg>
        <pc:cxnChg chg="mod">
          <ac:chgData name="Mohammad, Noor Mohammad" userId="7b5e9d84-38d8-4944-9b8e-6fc421feccb7" providerId="ADAL" clId="{D5CB1DEB-EEAA-415B-92D0-0A5244379277}" dt="2023-12-08T20:26:18.769" v="1138"/>
          <ac:cxnSpMkLst>
            <pc:docMk/>
            <pc:sldMk cId="1116672319" sldId="277"/>
            <ac:cxnSpMk id="185" creationId="{28E4EB39-CC1B-0CD3-2B25-405FA1F5D9A8}"/>
          </ac:cxnSpMkLst>
        </pc:cxnChg>
        <pc:cxnChg chg="mod">
          <ac:chgData name="Mohammad, Noor Mohammad" userId="7b5e9d84-38d8-4944-9b8e-6fc421feccb7" providerId="ADAL" clId="{D5CB1DEB-EEAA-415B-92D0-0A5244379277}" dt="2023-12-08T20:26:18.769" v="1138"/>
          <ac:cxnSpMkLst>
            <pc:docMk/>
            <pc:sldMk cId="1116672319" sldId="277"/>
            <ac:cxnSpMk id="189" creationId="{432D9688-E54B-F136-431E-12072239203F}"/>
          </ac:cxnSpMkLst>
        </pc:cxnChg>
        <pc:cxnChg chg="mod">
          <ac:chgData name="Mohammad, Noor Mohammad" userId="7b5e9d84-38d8-4944-9b8e-6fc421feccb7" providerId="ADAL" clId="{D5CB1DEB-EEAA-415B-92D0-0A5244379277}" dt="2023-12-08T20:26:18.769" v="1138"/>
          <ac:cxnSpMkLst>
            <pc:docMk/>
            <pc:sldMk cId="1116672319" sldId="277"/>
            <ac:cxnSpMk id="200" creationId="{C9BF882A-0B03-3500-D89A-2893D31E33D4}"/>
          </ac:cxnSpMkLst>
        </pc:cxnChg>
        <pc:cxnChg chg="mod">
          <ac:chgData name="Mohammad, Noor Mohammad" userId="7b5e9d84-38d8-4944-9b8e-6fc421feccb7" providerId="ADAL" clId="{D5CB1DEB-EEAA-415B-92D0-0A5244379277}" dt="2023-12-08T20:26:18.769" v="1138"/>
          <ac:cxnSpMkLst>
            <pc:docMk/>
            <pc:sldMk cId="1116672319" sldId="277"/>
            <ac:cxnSpMk id="201" creationId="{BCA30DBB-98AF-558D-7A58-232818B8613D}"/>
          </ac:cxnSpMkLst>
        </pc:cxnChg>
        <pc:cxnChg chg="mod">
          <ac:chgData name="Mohammad, Noor Mohammad" userId="7b5e9d84-38d8-4944-9b8e-6fc421feccb7" providerId="ADAL" clId="{D5CB1DEB-EEAA-415B-92D0-0A5244379277}" dt="2023-12-08T20:26:18.769" v="1138"/>
          <ac:cxnSpMkLst>
            <pc:docMk/>
            <pc:sldMk cId="1116672319" sldId="277"/>
            <ac:cxnSpMk id="202" creationId="{7FC53B16-F0F4-972A-52B5-0B991465133A}"/>
          </ac:cxnSpMkLst>
        </pc:cxnChg>
        <pc:cxnChg chg="mod">
          <ac:chgData name="Mohammad, Noor Mohammad" userId="7b5e9d84-38d8-4944-9b8e-6fc421feccb7" providerId="ADAL" clId="{D5CB1DEB-EEAA-415B-92D0-0A5244379277}" dt="2023-12-08T20:26:18.769" v="1138"/>
          <ac:cxnSpMkLst>
            <pc:docMk/>
            <pc:sldMk cId="1116672319" sldId="277"/>
            <ac:cxnSpMk id="203" creationId="{2D925135-6C9B-2D33-8742-35399B49DBD1}"/>
          </ac:cxnSpMkLst>
        </pc:cxnChg>
        <pc:cxnChg chg="mod">
          <ac:chgData name="Mohammad, Noor Mohammad" userId="7b5e9d84-38d8-4944-9b8e-6fc421feccb7" providerId="ADAL" clId="{D5CB1DEB-EEAA-415B-92D0-0A5244379277}" dt="2023-12-08T20:26:18.769" v="1138"/>
          <ac:cxnSpMkLst>
            <pc:docMk/>
            <pc:sldMk cId="1116672319" sldId="277"/>
            <ac:cxnSpMk id="204" creationId="{91409411-1422-8B71-7316-3802CB67ABB0}"/>
          </ac:cxnSpMkLst>
        </pc:cxnChg>
        <pc:cxnChg chg="mod">
          <ac:chgData name="Mohammad, Noor Mohammad" userId="7b5e9d84-38d8-4944-9b8e-6fc421feccb7" providerId="ADAL" clId="{D5CB1DEB-EEAA-415B-92D0-0A5244379277}" dt="2023-12-08T20:26:18.769" v="1138"/>
          <ac:cxnSpMkLst>
            <pc:docMk/>
            <pc:sldMk cId="1116672319" sldId="277"/>
            <ac:cxnSpMk id="205" creationId="{D304C93C-1805-6AB7-FD92-45D8D4C08857}"/>
          </ac:cxnSpMkLst>
        </pc:cxnChg>
        <pc:cxnChg chg="mod">
          <ac:chgData name="Mohammad, Noor Mohammad" userId="7b5e9d84-38d8-4944-9b8e-6fc421feccb7" providerId="ADAL" clId="{D5CB1DEB-EEAA-415B-92D0-0A5244379277}" dt="2023-12-08T20:26:18.769" v="1138"/>
          <ac:cxnSpMkLst>
            <pc:docMk/>
            <pc:sldMk cId="1116672319" sldId="277"/>
            <ac:cxnSpMk id="206" creationId="{C83890F6-951E-FF74-389D-00EC5FEE6068}"/>
          </ac:cxnSpMkLst>
        </pc:cxnChg>
        <pc:cxnChg chg="mod">
          <ac:chgData name="Mohammad, Noor Mohammad" userId="7b5e9d84-38d8-4944-9b8e-6fc421feccb7" providerId="ADAL" clId="{D5CB1DEB-EEAA-415B-92D0-0A5244379277}" dt="2023-12-08T20:26:18.769" v="1138"/>
          <ac:cxnSpMkLst>
            <pc:docMk/>
            <pc:sldMk cId="1116672319" sldId="277"/>
            <ac:cxnSpMk id="212" creationId="{B3D99318-1EF4-7F28-E29C-8E2CF5A4A916}"/>
          </ac:cxnSpMkLst>
        </pc:cxnChg>
        <pc:cxnChg chg="mod">
          <ac:chgData name="Mohammad, Noor Mohammad" userId="7b5e9d84-38d8-4944-9b8e-6fc421feccb7" providerId="ADAL" clId="{D5CB1DEB-EEAA-415B-92D0-0A5244379277}" dt="2023-12-08T20:26:18.769" v="1138"/>
          <ac:cxnSpMkLst>
            <pc:docMk/>
            <pc:sldMk cId="1116672319" sldId="277"/>
            <ac:cxnSpMk id="213" creationId="{77F4DBC8-C48D-447C-2C0D-EFF398B5AA4A}"/>
          </ac:cxnSpMkLst>
        </pc:cxnChg>
        <pc:cxnChg chg="mod">
          <ac:chgData name="Mohammad, Noor Mohammad" userId="7b5e9d84-38d8-4944-9b8e-6fc421feccb7" providerId="ADAL" clId="{D5CB1DEB-EEAA-415B-92D0-0A5244379277}" dt="2023-12-08T20:26:18.769" v="1138"/>
          <ac:cxnSpMkLst>
            <pc:docMk/>
            <pc:sldMk cId="1116672319" sldId="277"/>
            <ac:cxnSpMk id="214" creationId="{FF7A48A7-D33C-48D7-2590-B774A716D7B3}"/>
          </ac:cxnSpMkLst>
        </pc:cxnChg>
        <pc:cxnChg chg="mod">
          <ac:chgData name="Mohammad, Noor Mohammad" userId="7b5e9d84-38d8-4944-9b8e-6fc421feccb7" providerId="ADAL" clId="{D5CB1DEB-EEAA-415B-92D0-0A5244379277}" dt="2023-12-08T20:26:18.769" v="1138"/>
          <ac:cxnSpMkLst>
            <pc:docMk/>
            <pc:sldMk cId="1116672319" sldId="277"/>
            <ac:cxnSpMk id="215" creationId="{17A44A4E-D3E5-0798-62B1-6C60CE8B3FCA}"/>
          </ac:cxnSpMkLst>
        </pc:cxnChg>
        <pc:cxnChg chg="add del">
          <ac:chgData name="Mohammad, Noor Mohammad" userId="7b5e9d84-38d8-4944-9b8e-6fc421feccb7" providerId="ADAL" clId="{D5CB1DEB-EEAA-415B-92D0-0A5244379277}" dt="2023-12-08T20:29:58.883" v="1199" actId="478"/>
          <ac:cxnSpMkLst>
            <pc:docMk/>
            <pc:sldMk cId="1116672319" sldId="277"/>
            <ac:cxnSpMk id="222" creationId="{02F0908D-346E-4073-8F1E-96E23BEF3E3E}"/>
          </ac:cxnSpMkLst>
        </pc:cxnChg>
        <pc:cxnChg chg="add del mod">
          <ac:chgData name="Mohammad, Noor Mohammad" userId="7b5e9d84-38d8-4944-9b8e-6fc421feccb7" providerId="ADAL" clId="{D5CB1DEB-EEAA-415B-92D0-0A5244379277}" dt="2023-12-08T21:24:42.225" v="1846" actId="478"/>
          <ac:cxnSpMkLst>
            <pc:docMk/>
            <pc:sldMk cId="1116672319" sldId="277"/>
            <ac:cxnSpMk id="224" creationId="{8215AD1C-909E-C678-DBFF-95F3CA55E691}"/>
          </ac:cxnSpMkLst>
        </pc:cxnChg>
        <pc:cxnChg chg="add del mod">
          <ac:chgData name="Mohammad, Noor Mohammad" userId="7b5e9d84-38d8-4944-9b8e-6fc421feccb7" providerId="ADAL" clId="{D5CB1DEB-EEAA-415B-92D0-0A5244379277}" dt="2023-12-08T21:24:42.225" v="1846" actId="478"/>
          <ac:cxnSpMkLst>
            <pc:docMk/>
            <pc:sldMk cId="1116672319" sldId="277"/>
            <ac:cxnSpMk id="228" creationId="{1C15A59B-64B9-C568-8FCE-3B7BB25A43E7}"/>
          </ac:cxnSpMkLst>
        </pc:cxnChg>
        <pc:cxnChg chg="add del mod">
          <ac:chgData name="Mohammad, Noor Mohammad" userId="7b5e9d84-38d8-4944-9b8e-6fc421feccb7" providerId="ADAL" clId="{D5CB1DEB-EEAA-415B-92D0-0A5244379277}" dt="2023-12-08T21:24:42.225" v="1846" actId="478"/>
          <ac:cxnSpMkLst>
            <pc:docMk/>
            <pc:sldMk cId="1116672319" sldId="277"/>
            <ac:cxnSpMk id="229" creationId="{7D9503CA-20A6-79EA-4101-3FBFB64EBC0D}"/>
          </ac:cxnSpMkLst>
        </pc:cxnChg>
        <pc:cxnChg chg="add del mod">
          <ac:chgData name="Mohammad, Noor Mohammad" userId="7b5e9d84-38d8-4944-9b8e-6fc421feccb7" providerId="ADAL" clId="{D5CB1DEB-EEAA-415B-92D0-0A5244379277}" dt="2023-12-08T21:24:42.225" v="1846" actId="478"/>
          <ac:cxnSpMkLst>
            <pc:docMk/>
            <pc:sldMk cId="1116672319" sldId="277"/>
            <ac:cxnSpMk id="230" creationId="{D8C4CC12-EDFB-762B-A12E-58E9948F21B9}"/>
          </ac:cxnSpMkLst>
        </pc:cxnChg>
        <pc:cxnChg chg="add del mod">
          <ac:chgData name="Mohammad, Noor Mohammad" userId="7b5e9d84-38d8-4944-9b8e-6fc421feccb7" providerId="ADAL" clId="{D5CB1DEB-EEAA-415B-92D0-0A5244379277}" dt="2023-12-08T21:24:42.225" v="1846" actId="478"/>
          <ac:cxnSpMkLst>
            <pc:docMk/>
            <pc:sldMk cId="1116672319" sldId="277"/>
            <ac:cxnSpMk id="233" creationId="{7FB8B829-BC03-A037-AC6B-15C46AB0FBB1}"/>
          </ac:cxnSpMkLst>
        </pc:cxnChg>
        <pc:cxnChg chg="add del mod">
          <ac:chgData name="Mohammad, Noor Mohammad" userId="7b5e9d84-38d8-4944-9b8e-6fc421feccb7" providerId="ADAL" clId="{D5CB1DEB-EEAA-415B-92D0-0A5244379277}" dt="2023-12-08T21:24:42.225" v="1846" actId="478"/>
          <ac:cxnSpMkLst>
            <pc:docMk/>
            <pc:sldMk cId="1116672319" sldId="277"/>
            <ac:cxnSpMk id="234" creationId="{8EFBB99D-939C-122B-A150-93F8854696F0}"/>
          </ac:cxnSpMkLst>
        </pc:cxnChg>
        <pc:cxnChg chg="add del mod">
          <ac:chgData name="Mohammad, Noor Mohammad" userId="7b5e9d84-38d8-4944-9b8e-6fc421feccb7" providerId="ADAL" clId="{D5CB1DEB-EEAA-415B-92D0-0A5244379277}" dt="2023-12-08T21:24:42.225" v="1846" actId="478"/>
          <ac:cxnSpMkLst>
            <pc:docMk/>
            <pc:sldMk cId="1116672319" sldId="277"/>
            <ac:cxnSpMk id="235" creationId="{2D81127D-5B58-F9C9-F8DC-8A72E76DC3CD}"/>
          </ac:cxnSpMkLst>
        </pc:cxnChg>
        <pc:cxnChg chg="add del mod">
          <ac:chgData name="Mohammad, Noor Mohammad" userId="7b5e9d84-38d8-4944-9b8e-6fc421feccb7" providerId="ADAL" clId="{D5CB1DEB-EEAA-415B-92D0-0A5244379277}" dt="2023-12-08T21:24:42.225" v="1846" actId="478"/>
          <ac:cxnSpMkLst>
            <pc:docMk/>
            <pc:sldMk cId="1116672319" sldId="277"/>
            <ac:cxnSpMk id="236" creationId="{B904C70D-623B-58E7-7E42-9C3104A28588}"/>
          </ac:cxnSpMkLst>
        </pc:cxnChg>
        <pc:cxnChg chg="add del mod">
          <ac:chgData name="Mohammad, Noor Mohammad" userId="7b5e9d84-38d8-4944-9b8e-6fc421feccb7" providerId="ADAL" clId="{D5CB1DEB-EEAA-415B-92D0-0A5244379277}" dt="2023-12-08T21:24:42.225" v="1846" actId="478"/>
          <ac:cxnSpMkLst>
            <pc:docMk/>
            <pc:sldMk cId="1116672319" sldId="277"/>
            <ac:cxnSpMk id="237" creationId="{2EA19A9B-B9AA-8569-AE2C-5530B29B57BF}"/>
          </ac:cxnSpMkLst>
        </pc:cxnChg>
        <pc:cxnChg chg="add del mod">
          <ac:chgData name="Mohammad, Noor Mohammad" userId="7b5e9d84-38d8-4944-9b8e-6fc421feccb7" providerId="ADAL" clId="{D5CB1DEB-EEAA-415B-92D0-0A5244379277}" dt="2023-12-08T21:24:42.225" v="1846" actId="478"/>
          <ac:cxnSpMkLst>
            <pc:docMk/>
            <pc:sldMk cId="1116672319" sldId="277"/>
            <ac:cxnSpMk id="240" creationId="{274CCBCE-1147-CB23-C97F-D493722F2B0F}"/>
          </ac:cxnSpMkLst>
        </pc:cxnChg>
        <pc:cxnChg chg="add mod">
          <ac:chgData name="Mohammad, Noor Mohammad" userId="7b5e9d84-38d8-4944-9b8e-6fc421feccb7" providerId="ADAL" clId="{D5CB1DEB-EEAA-415B-92D0-0A5244379277}" dt="2023-12-08T21:09:39.074" v="1432" actId="1076"/>
          <ac:cxnSpMkLst>
            <pc:docMk/>
            <pc:sldMk cId="1116672319" sldId="277"/>
            <ac:cxnSpMk id="244" creationId="{758718F8-6CF1-E9AB-CA73-3614F3207F4F}"/>
          </ac:cxnSpMkLst>
        </pc:cxnChg>
        <pc:cxnChg chg="add del mod">
          <ac:chgData name="Mohammad, Noor Mohammad" userId="7b5e9d84-38d8-4944-9b8e-6fc421feccb7" providerId="ADAL" clId="{D5CB1DEB-EEAA-415B-92D0-0A5244379277}" dt="2023-12-08T21:24:54.465" v="1851" actId="478"/>
          <ac:cxnSpMkLst>
            <pc:docMk/>
            <pc:sldMk cId="1116672319" sldId="277"/>
            <ac:cxnSpMk id="246" creationId="{9B59DF97-BCBC-5211-6DFC-B8AB14BEC8AC}"/>
          </ac:cxnSpMkLst>
        </pc:cxnChg>
        <pc:cxnChg chg="add del mod">
          <ac:chgData name="Mohammad, Noor Mohammad" userId="7b5e9d84-38d8-4944-9b8e-6fc421feccb7" providerId="ADAL" clId="{D5CB1DEB-EEAA-415B-92D0-0A5244379277}" dt="2023-12-08T21:24:44.691" v="1847" actId="478"/>
          <ac:cxnSpMkLst>
            <pc:docMk/>
            <pc:sldMk cId="1116672319" sldId="277"/>
            <ac:cxnSpMk id="247" creationId="{39B74E31-B277-8CFC-0741-2D56470FAB84}"/>
          </ac:cxnSpMkLst>
        </pc:cxnChg>
        <pc:cxnChg chg="add del mod">
          <ac:chgData name="Mohammad, Noor Mohammad" userId="7b5e9d84-38d8-4944-9b8e-6fc421feccb7" providerId="ADAL" clId="{D5CB1DEB-EEAA-415B-92D0-0A5244379277}" dt="2023-12-08T20:32:08.499" v="1210"/>
          <ac:cxnSpMkLst>
            <pc:docMk/>
            <pc:sldMk cId="1116672319" sldId="277"/>
            <ac:cxnSpMk id="251" creationId="{53963F4F-6AAE-B5C7-7480-AED37457E0F0}"/>
          </ac:cxnSpMkLst>
        </pc:cxnChg>
        <pc:cxnChg chg="add del mod">
          <ac:chgData name="Mohammad, Noor Mohammad" userId="7b5e9d84-38d8-4944-9b8e-6fc421feccb7" providerId="ADAL" clId="{D5CB1DEB-EEAA-415B-92D0-0A5244379277}" dt="2023-12-08T20:32:08.499" v="1210"/>
          <ac:cxnSpMkLst>
            <pc:docMk/>
            <pc:sldMk cId="1116672319" sldId="277"/>
            <ac:cxnSpMk id="255" creationId="{E5DB2D05-007B-33B9-99CC-2B4F5E821303}"/>
          </ac:cxnSpMkLst>
        </pc:cxnChg>
        <pc:cxnChg chg="add del mod">
          <ac:chgData name="Mohammad, Noor Mohammad" userId="7b5e9d84-38d8-4944-9b8e-6fc421feccb7" providerId="ADAL" clId="{D5CB1DEB-EEAA-415B-92D0-0A5244379277}" dt="2023-12-08T20:32:08.499" v="1210"/>
          <ac:cxnSpMkLst>
            <pc:docMk/>
            <pc:sldMk cId="1116672319" sldId="277"/>
            <ac:cxnSpMk id="3072" creationId="{42EAAFFE-2CAF-EC78-F556-FBA6C4133E2E}"/>
          </ac:cxnSpMkLst>
        </pc:cxnChg>
        <pc:cxnChg chg="add del mod">
          <ac:chgData name="Mohammad, Noor Mohammad" userId="7b5e9d84-38d8-4944-9b8e-6fc421feccb7" providerId="ADAL" clId="{D5CB1DEB-EEAA-415B-92D0-0A5244379277}" dt="2023-12-08T20:32:08.499" v="1210"/>
          <ac:cxnSpMkLst>
            <pc:docMk/>
            <pc:sldMk cId="1116672319" sldId="277"/>
            <ac:cxnSpMk id="3073" creationId="{467FE4BD-51B1-8E69-261E-99D9F6195431}"/>
          </ac:cxnSpMkLst>
        </pc:cxnChg>
        <pc:cxnChg chg="add del mod">
          <ac:chgData name="Mohammad, Noor Mohammad" userId="7b5e9d84-38d8-4944-9b8e-6fc421feccb7" providerId="ADAL" clId="{D5CB1DEB-EEAA-415B-92D0-0A5244379277}" dt="2023-12-08T20:32:08.499" v="1210"/>
          <ac:cxnSpMkLst>
            <pc:docMk/>
            <pc:sldMk cId="1116672319" sldId="277"/>
            <ac:cxnSpMk id="3077" creationId="{956117EB-3CB8-3BFA-9866-8CEAAA079AF0}"/>
          </ac:cxnSpMkLst>
        </pc:cxnChg>
        <pc:cxnChg chg="add del mod">
          <ac:chgData name="Mohammad, Noor Mohammad" userId="7b5e9d84-38d8-4944-9b8e-6fc421feccb7" providerId="ADAL" clId="{D5CB1DEB-EEAA-415B-92D0-0A5244379277}" dt="2023-12-08T20:32:08.499" v="1210"/>
          <ac:cxnSpMkLst>
            <pc:docMk/>
            <pc:sldMk cId="1116672319" sldId="277"/>
            <ac:cxnSpMk id="3078" creationId="{8F9C4D8A-7D18-8D85-5F83-6665514415BD}"/>
          </ac:cxnSpMkLst>
        </pc:cxnChg>
        <pc:cxnChg chg="add del mod">
          <ac:chgData name="Mohammad, Noor Mohammad" userId="7b5e9d84-38d8-4944-9b8e-6fc421feccb7" providerId="ADAL" clId="{D5CB1DEB-EEAA-415B-92D0-0A5244379277}" dt="2023-12-08T20:32:08.499" v="1210"/>
          <ac:cxnSpMkLst>
            <pc:docMk/>
            <pc:sldMk cId="1116672319" sldId="277"/>
            <ac:cxnSpMk id="3079" creationId="{7D756C30-3127-739E-1A10-6E2E3E9BD026}"/>
          </ac:cxnSpMkLst>
        </pc:cxnChg>
        <pc:cxnChg chg="add del mod">
          <ac:chgData name="Mohammad, Noor Mohammad" userId="7b5e9d84-38d8-4944-9b8e-6fc421feccb7" providerId="ADAL" clId="{D5CB1DEB-EEAA-415B-92D0-0A5244379277}" dt="2023-12-08T20:32:08.499" v="1210"/>
          <ac:cxnSpMkLst>
            <pc:docMk/>
            <pc:sldMk cId="1116672319" sldId="277"/>
            <ac:cxnSpMk id="3080" creationId="{4964F951-5EBE-424E-2133-24D5E408C6F4}"/>
          </ac:cxnSpMkLst>
        </pc:cxnChg>
        <pc:cxnChg chg="add del mod">
          <ac:chgData name="Mohammad, Noor Mohammad" userId="7b5e9d84-38d8-4944-9b8e-6fc421feccb7" providerId="ADAL" clId="{D5CB1DEB-EEAA-415B-92D0-0A5244379277}" dt="2023-12-08T20:32:08.499" v="1210"/>
          <ac:cxnSpMkLst>
            <pc:docMk/>
            <pc:sldMk cId="1116672319" sldId="277"/>
            <ac:cxnSpMk id="3081" creationId="{07244B9B-1AB1-91D6-732F-A9764C3DC758}"/>
          </ac:cxnSpMkLst>
        </pc:cxnChg>
        <pc:cxnChg chg="add del mod">
          <ac:chgData name="Mohammad, Noor Mohammad" userId="7b5e9d84-38d8-4944-9b8e-6fc421feccb7" providerId="ADAL" clId="{D5CB1DEB-EEAA-415B-92D0-0A5244379277}" dt="2023-12-08T20:32:08.499" v="1210"/>
          <ac:cxnSpMkLst>
            <pc:docMk/>
            <pc:sldMk cId="1116672319" sldId="277"/>
            <ac:cxnSpMk id="3084" creationId="{38B8C844-4841-8E38-24D0-FB3FDDF713DF}"/>
          </ac:cxnSpMkLst>
        </pc:cxnChg>
        <pc:cxnChg chg="add del mod">
          <ac:chgData name="Mohammad, Noor Mohammad" userId="7b5e9d84-38d8-4944-9b8e-6fc421feccb7" providerId="ADAL" clId="{D5CB1DEB-EEAA-415B-92D0-0A5244379277}" dt="2023-12-08T20:32:08.499" v="1210"/>
          <ac:cxnSpMkLst>
            <pc:docMk/>
            <pc:sldMk cId="1116672319" sldId="277"/>
            <ac:cxnSpMk id="3088" creationId="{4A2D2F35-47E7-EC5C-009F-A012D45431FA}"/>
          </ac:cxnSpMkLst>
        </pc:cxnChg>
        <pc:cxnChg chg="add del mod">
          <ac:chgData name="Mohammad, Noor Mohammad" userId="7b5e9d84-38d8-4944-9b8e-6fc421feccb7" providerId="ADAL" clId="{D5CB1DEB-EEAA-415B-92D0-0A5244379277}" dt="2023-12-08T20:32:08.499" v="1210"/>
          <ac:cxnSpMkLst>
            <pc:docMk/>
            <pc:sldMk cId="1116672319" sldId="277"/>
            <ac:cxnSpMk id="3090" creationId="{FC9CB2F1-49CD-5ECB-A1F9-FB4E08EDFECC}"/>
          </ac:cxnSpMkLst>
        </pc:cxnChg>
        <pc:cxnChg chg="add del mod">
          <ac:chgData name="Mohammad, Noor Mohammad" userId="7b5e9d84-38d8-4944-9b8e-6fc421feccb7" providerId="ADAL" clId="{D5CB1DEB-EEAA-415B-92D0-0A5244379277}" dt="2023-12-08T20:32:08.499" v="1210"/>
          <ac:cxnSpMkLst>
            <pc:docMk/>
            <pc:sldMk cId="1116672319" sldId="277"/>
            <ac:cxnSpMk id="3091" creationId="{7D96F61D-F1F1-0B73-2934-642090273A1A}"/>
          </ac:cxnSpMkLst>
        </pc:cxnChg>
        <pc:cxnChg chg="add del mod">
          <ac:chgData name="Mohammad, Noor Mohammad" userId="7b5e9d84-38d8-4944-9b8e-6fc421feccb7" providerId="ADAL" clId="{D5CB1DEB-EEAA-415B-92D0-0A5244379277}" dt="2023-12-08T20:34:17.190" v="1233"/>
          <ac:cxnSpMkLst>
            <pc:docMk/>
            <pc:sldMk cId="1116672319" sldId="277"/>
            <ac:cxnSpMk id="3094" creationId="{24BC0B67-3846-65EE-D50E-5904306051FA}"/>
          </ac:cxnSpMkLst>
        </pc:cxnChg>
        <pc:cxnChg chg="add del mod">
          <ac:chgData name="Mohammad, Noor Mohammad" userId="7b5e9d84-38d8-4944-9b8e-6fc421feccb7" providerId="ADAL" clId="{D5CB1DEB-EEAA-415B-92D0-0A5244379277}" dt="2023-12-08T20:34:17.190" v="1233"/>
          <ac:cxnSpMkLst>
            <pc:docMk/>
            <pc:sldMk cId="1116672319" sldId="277"/>
            <ac:cxnSpMk id="3098" creationId="{23DBA9A1-26BD-A714-DB80-7513E6BEE849}"/>
          </ac:cxnSpMkLst>
        </pc:cxnChg>
        <pc:cxnChg chg="add del mod">
          <ac:chgData name="Mohammad, Noor Mohammad" userId="7b5e9d84-38d8-4944-9b8e-6fc421feccb7" providerId="ADAL" clId="{D5CB1DEB-EEAA-415B-92D0-0A5244379277}" dt="2023-12-08T20:34:17.190" v="1233"/>
          <ac:cxnSpMkLst>
            <pc:docMk/>
            <pc:sldMk cId="1116672319" sldId="277"/>
            <ac:cxnSpMk id="3099" creationId="{FF62EADE-6F51-3BAF-135E-C2901CF0A611}"/>
          </ac:cxnSpMkLst>
        </pc:cxnChg>
        <pc:cxnChg chg="add del mod">
          <ac:chgData name="Mohammad, Noor Mohammad" userId="7b5e9d84-38d8-4944-9b8e-6fc421feccb7" providerId="ADAL" clId="{D5CB1DEB-EEAA-415B-92D0-0A5244379277}" dt="2023-12-08T20:34:17.190" v="1233"/>
          <ac:cxnSpMkLst>
            <pc:docMk/>
            <pc:sldMk cId="1116672319" sldId="277"/>
            <ac:cxnSpMk id="3100" creationId="{05DC3757-679F-E32B-1D31-1F8E10C61217}"/>
          </ac:cxnSpMkLst>
        </pc:cxnChg>
        <pc:cxnChg chg="add del mod">
          <ac:chgData name="Mohammad, Noor Mohammad" userId="7b5e9d84-38d8-4944-9b8e-6fc421feccb7" providerId="ADAL" clId="{D5CB1DEB-EEAA-415B-92D0-0A5244379277}" dt="2023-12-08T20:34:17.190" v="1233"/>
          <ac:cxnSpMkLst>
            <pc:docMk/>
            <pc:sldMk cId="1116672319" sldId="277"/>
            <ac:cxnSpMk id="3103" creationId="{9700C79F-8E51-97A3-8D7C-0210171AE005}"/>
          </ac:cxnSpMkLst>
        </pc:cxnChg>
        <pc:cxnChg chg="add del mod">
          <ac:chgData name="Mohammad, Noor Mohammad" userId="7b5e9d84-38d8-4944-9b8e-6fc421feccb7" providerId="ADAL" clId="{D5CB1DEB-EEAA-415B-92D0-0A5244379277}" dt="2023-12-08T20:34:17.190" v="1233"/>
          <ac:cxnSpMkLst>
            <pc:docMk/>
            <pc:sldMk cId="1116672319" sldId="277"/>
            <ac:cxnSpMk id="3104" creationId="{DC84468B-4CBE-A00C-43D1-0220B9B8DB35}"/>
          </ac:cxnSpMkLst>
        </pc:cxnChg>
        <pc:cxnChg chg="add del mod">
          <ac:chgData name="Mohammad, Noor Mohammad" userId="7b5e9d84-38d8-4944-9b8e-6fc421feccb7" providerId="ADAL" clId="{D5CB1DEB-EEAA-415B-92D0-0A5244379277}" dt="2023-12-08T20:34:17.190" v="1233"/>
          <ac:cxnSpMkLst>
            <pc:docMk/>
            <pc:sldMk cId="1116672319" sldId="277"/>
            <ac:cxnSpMk id="3105" creationId="{ECE2B505-AAE7-F491-FB5E-366B79937992}"/>
          </ac:cxnSpMkLst>
        </pc:cxnChg>
        <pc:cxnChg chg="add del mod">
          <ac:chgData name="Mohammad, Noor Mohammad" userId="7b5e9d84-38d8-4944-9b8e-6fc421feccb7" providerId="ADAL" clId="{D5CB1DEB-EEAA-415B-92D0-0A5244379277}" dt="2023-12-08T20:34:17.190" v="1233"/>
          <ac:cxnSpMkLst>
            <pc:docMk/>
            <pc:sldMk cId="1116672319" sldId="277"/>
            <ac:cxnSpMk id="3106" creationId="{DF160EDE-B1A3-B5E5-023F-0D02D107726D}"/>
          </ac:cxnSpMkLst>
        </pc:cxnChg>
        <pc:cxnChg chg="add del mod">
          <ac:chgData name="Mohammad, Noor Mohammad" userId="7b5e9d84-38d8-4944-9b8e-6fc421feccb7" providerId="ADAL" clId="{D5CB1DEB-EEAA-415B-92D0-0A5244379277}" dt="2023-12-08T20:34:17.190" v="1233"/>
          <ac:cxnSpMkLst>
            <pc:docMk/>
            <pc:sldMk cId="1116672319" sldId="277"/>
            <ac:cxnSpMk id="3107" creationId="{8ECDCD91-2605-30D9-36CD-7420EBCAA4C4}"/>
          </ac:cxnSpMkLst>
        </pc:cxnChg>
        <pc:cxnChg chg="add del mod">
          <ac:chgData name="Mohammad, Noor Mohammad" userId="7b5e9d84-38d8-4944-9b8e-6fc421feccb7" providerId="ADAL" clId="{D5CB1DEB-EEAA-415B-92D0-0A5244379277}" dt="2023-12-08T20:34:17.190" v="1233"/>
          <ac:cxnSpMkLst>
            <pc:docMk/>
            <pc:sldMk cId="1116672319" sldId="277"/>
            <ac:cxnSpMk id="3110" creationId="{85C0CE5B-86F6-CC4C-0D6B-68692BBC1EA1}"/>
          </ac:cxnSpMkLst>
        </pc:cxnChg>
        <pc:cxnChg chg="add del mod">
          <ac:chgData name="Mohammad, Noor Mohammad" userId="7b5e9d84-38d8-4944-9b8e-6fc421feccb7" providerId="ADAL" clId="{D5CB1DEB-EEAA-415B-92D0-0A5244379277}" dt="2023-12-08T20:34:17.190" v="1233"/>
          <ac:cxnSpMkLst>
            <pc:docMk/>
            <pc:sldMk cId="1116672319" sldId="277"/>
            <ac:cxnSpMk id="3114" creationId="{FB9DFDD9-C604-B58B-393F-DCA9049DA812}"/>
          </ac:cxnSpMkLst>
        </pc:cxnChg>
        <pc:cxnChg chg="add del mod">
          <ac:chgData name="Mohammad, Noor Mohammad" userId="7b5e9d84-38d8-4944-9b8e-6fc421feccb7" providerId="ADAL" clId="{D5CB1DEB-EEAA-415B-92D0-0A5244379277}" dt="2023-12-08T20:34:17.190" v="1233"/>
          <ac:cxnSpMkLst>
            <pc:docMk/>
            <pc:sldMk cId="1116672319" sldId="277"/>
            <ac:cxnSpMk id="3116" creationId="{5F922090-C848-6F3D-CDA1-A8EB350B8066}"/>
          </ac:cxnSpMkLst>
        </pc:cxnChg>
        <pc:cxnChg chg="add del mod">
          <ac:chgData name="Mohammad, Noor Mohammad" userId="7b5e9d84-38d8-4944-9b8e-6fc421feccb7" providerId="ADAL" clId="{D5CB1DEB-EEAA-415B-92D0-0A5244379277}" dt="2023-12-08T20:34:17.190" v="1233"/>
          <ac:cxnSpMkLst>
            <pc:docMk/>
            <pc:sldMk cId="1116672319" sldId="277"/>
            <ac:cxnSpMk id="3117" creationId="{F6778F17-E380-EFDA-8B28-9EF28EF238E7}"/>
          </ac:cxnSpMkLst>
        </pc:cxnChg>
        <pc:cxnChg chg="add mod">
          <ac:chgData name="Mohammad, Noor Mohammad" userId="7b5e9d84-38d8-4944-9b8e-6fc421feccb7" providerId="ADAL" clId="{D5CB1DEB-EEAA-415B-92D0-0A5244379277}" dt="2023-12-08T21:30:19.539" v="2112" actId="1076"/>
          <ac:cxnSpMkLst>
            <pc:docMk/>
            <pc:sldMk cId="1116672319" sldId="277"/>
            <ac:cxnSpMk id="3119" creationId="{5759AE4D-F1BB-DAB5-0080-E3B7372761C3}"/>
          </ac:cxnSpMkLst>
        </pc:cxnChg>
        <pc:cxnChg chg="add mod">
          <ac:chgData name="Mohammad, Noor Mohammad" userId="7b5e9d84-38d8-4944-9b8e-6fc421feccb7" providerId="ADAL" clId="{D5CB1DEB-EEAA-415B-92D0-0A5244379277}" dt="2023-12-08T21:30:19.539" v="2112" actId="1076"/>
          <ac:cxnSpMkLst>
            <pc:docMk/>
            <pc:sldMk cId="1116672319" sldId="277"/>
            <ac:cxnSpMk id="3120" creationId="{2EE7CB29-CC1E-001F-9925-1CB4CF22A5A1}"/>
          </ac:cxnSpMkLst>
        </pc:cxnChg>
        <pc:cxnChg chg="add mod">
          <ac:chgData name="Mohammad, Noor Mohammad" userId="7b5e9d84-38d8-4944-9b8e-6fc421feccb7" providerId="ADAL" clId="{D5CB1DEB-EEAA-415B-92D0-0A5244379277}" dt="2023-12-08T21:30:19.539" v="2112" actId="1076"/>
          <ac:cxnSpMkLst>
            <pc:docMk/>
            <pc:sldMk cId="1116672319" sldId="277"/>
            <ac:cxnSpMk id="3121" creationId="{016A75A1-8642-5DEA-DC9A-EF1341BB132E}"/>
          </ac:cxnSpMkLst>
        </pc:cxnChg>
        <pc:cxnChg chg="add mod">
          <ac:chgData name="Mohammad, Noor Mohammad" userId="7b5e9d84-38d8-4944-9b8e-6fc421feccb7" providerId="ADAL" clId="{D5CB1DEB-EEAA-415B-92D0-0A5244379277}" dt="2023-12-08T21:30:19.539" v="2112" actId="1076"/>
          <ac:cxnSpMkLst>
            <pc:docMk/>
            <pc:sldMk cId="1116672319" sldId="277"/>
            <ac:cxnSpMk id="3127" creationId="{B2F844E3-06FB-3864-52C6-4A5281CB455B}"/>
          </ac:cxnSpMkLst>
        </pc:cxnChg>
        <pc:cxnChg chg="add mod">
          <ac:chgData name="Mohammad, Noor Mohammad" userId="7b5e9d84-38d8-4944-9b8e-6fc421feccb7" providerId="ADAL" clId="{D5CB1DEB-EEAA-415B-92D0-0A5244379277}" dt="2023-12-08T21:30:19.539" v="2112" actId="1076"/>
          <ac:cxnSpMkLst>
            <pc:docMk/>
            <pc:sldMk cId="1116672319" sldId="277"/>
            <ac:cxnSpMk id="3138" creationId="{58D50D17-B263-F880-0703-6EC708B95D24}"/>
          </ac:cxnSpMkLst>
        </pc:cxnChg>
        <pc:cxnChg chg="add mod">
          <ac:chgData name="Mohammad, Noor Mohammad" userId="7b5e9d84-38d8-4944-9b8e-6fc421feccb7" providerId="ADAL" clId="{D5CB1DEB-EEAA-415B-92D0-0A5244379277}" dt="2023-12-08T21:30:19.539" v="2112" actId="1076"/>
          <ac:cxnSpMkLst>
            <pc:docMk/>
            <pc:sldMk cId="1116672319" sldId="277"/>
            <ac:cxnSpMk id="3139" creationId="{831F779A-3F1B-54CE-E382-136D9022F056}"/>
          </ac:cxnSpMkLst>
        </pc:cxnChg>
        <pc:cxnChg chg="add mod">
          <ac:chgData name="Mohammad, Noor Mohammad" userId="7b5e9d84-38d8-4944-9b8e-6fc421feccb7" providerId="ADAL" clId="{D5CB1DEB-EEAA-415B-92D0-0A5244379277}" dt="2023-12-08T21:34:11.432" v="2118" actId="1076"/>
          <ac:cxnSpMkLst>
            <pc:docMk/>
            <pc:sldMk cId="1116672319" sldId="277"/>
            <ac:cxnSpMk id="3140" creationId="{20EE9A70-8C19-CABD-15E0-41F1D94C43C7}"/>
          </ac:cxnSpMkLst>
        </pc:cxnChg>
        <pc:cxnChg chg="add mod">
          <ac:chgData name="Mohammad, Noor Mohammad" userId="7b5e9d84-38d8-4944-9b8e-6fc421feccb7" providerId="ADAL" clId="{D5CB1DEB-EEAA-415B-92D0-0A5244379277}" dt="2023-12-08T21:30:19.539" v="2112" actId="1076"/>
          <ac:cxnSpMkLst>
            <pc:docMk/>
            <pc:sldMk cId="1116672319" sldId="277"/>
            <ac:cxnSpMk id="3142" creationId="{C7E8614B-FD4C-C759-6FC8-6C2A6C009B16}"/>
          </ac:cxnSpMkLst>
        </pc:cxnChg>
        <pc:cxnChg chg="add mod">
          <ac:chgData name="Mohammad, Noor Mohammad" userId="7b5e9d84-38d8-4944-9b8e-6fc421feccb7" providerId="ADAL" clId="{D5CB1DEB-EEAA-415B-92D0-0A5244379277}" dt="2023-12-08T21:47:25.766" v="2298" actId="688"/>
          <ac:cxnSpMkLst>
            <pc:docMk/>
            <pc:sldMk cId="1116672319" sldId="277"/>
            <ac:cxnSpMk id="3149" creationId="{A77218F2-5D70-25EF-B06D-79E0272B6A7F}"/>
          </ac:cxnSpMkLst>
        </pc:cxnChg>
        <pc:cxnChg chg="add mod">
          <ac:chgData name="Mohammad, Noor Mohammad" userId="7b5e9d84-38d8-4944-9b8e-6fc421feccb7" providerId="ADAL" clId="{D5CB1DEB-EEAA-415B-92D0-0A5244379277}" dt="2023-12-08T21:39:04.210" v="2140" actId="693"/>
          <ac:cxnSpMkLst>
            <pc:docMk/>
            <pc:sldMk cId="1116672319" sldId="277"/>
            <ac:cxnSpMk id="3151" creationId="{6686D159-C929-7F86-98B3-24D616FC83C8}"/>
          </ac:cxnSpMkLst>
        </pc:cxnChg>
        <pc:cxnChg chg="add mod">
          <ac:chgData name="Mohammad, Noor Mohammad" userId="7b5e9d84-38d8-4944-9b8e-6fc421feccb7" providerId="ADAL" clId="{D5CB1DEB-EEAA-415B-92D0-0A5244379277}" dt="2023-12-08T21:39:04.210" v="2140" actId="693"/>
          <ac:cxnSpMkLst>
            <pc:docMk/>
            <pc:sldMk cId="1116672319" sldId="277"/>
            <ac:cxnSpMk id="3153" creationId="{A96B13F7-524B-B5A5-80C6-D0B6EE4A2B3E}"/>
          </ac:cxnSpMkLst>
        </pc:cxnChg>
        <pc:cxnChg chg="add mod">
          <ac:chgData name="Mohammad, Noor Mohammad" userId="7b5e9d84-38d8-4944-9b8e-6fc421feccb7" providerId="ADAL" clId="{D5CB1DEB-EEAA-415B-92D0-0A5244379277}" dt="2023-12-08T21:47:32.814" v="2299" actId="14100"/>
          <ac:cxnSpMkLst>
            <pc:docMk/>
            <pc:sldMk cId="1116672319" sldId="277"/>
            <ac:cxnSpMk id="3159" creationId="{DF15449B-B75C-30A5-C91C-138EA1185617}"/>
          </ac:cxnSpMkLst>
        </pc:cxnChg>
        <pc:cxnChg chg="add del mod">
          <ac:chgData name="Mohammad, Noor Mohammad" userId="7b5e9d84-38d8-4944-9b8e-6fc421feccb7" providerId="ADAL" clId="{D5CB1DEB-EEAA-415B-92D0-0A5244379277}" dt="2023-12-08T21:21:52.468" v="1772" actId="478"/>
          <ac:cxnSpMkLst>
            <pc:docMk/>
            <pc:sldMk cId="1116672319" sldId="277"/>
            <ac:cxnSpMk id="3163" creationId="{BB73C4D2-B2B0-3282-6B62-EB9D96D99C6C}"/>
          </ac:cxnSpMkLst>
        </pc:cxnChg>
        <pc:cxnChg chg="add del mod">
          <ac:chgData name="Mohammad, Noor Mohammad" userId="7b5e9d84-38d8-4944-9b8e-6fc421feccb7" providerId="ADAL" clId="{D5CB1DEB-EEAA-415B-92D0-0A5244379277}" dt="2023-12-08T21:21:52.468" v="1772" actId="478"/>
          <ac:cxnSpMkLst>
            <pc:docMk/>
            <pc:sldMk cId="1116672319" sldId="277"/>
            <ac:cxnSpMk id="3164" creationId="{4CA4A277-C70C-B649-7B11-7B70312AA96C}"/>
          </ac:cxnSpMkLst>
        </pc:cxnChg>
        <pc:cxnChg chg="add del mod">
          <ac:chgData name="Mohammad, Noor Mohammad" userId="7b5e9d84-38d8-4944-9b8e-6fc421feccb7" providerId="ADAL" clId="{D5CB1DEB-EEAA-415B-92D0-0A5244379277}" dt="2023-12-08T21:21:32.221" v="1757" actId="478"/>
          <ac:cxnSpMkLst>
            <pc:docMk/>
            <pc:sldMk cId="1116672319" sldId="277"/>
            <ac:cxnSpMk id="3166" creationId="{4936F817-48DD-B7B6-7674-E35AC9401D5D}"/>
          </ac:cxnSpMkLst>
        </pc:cxnChg>
        <pc:cxnChg chg="add del mod">
          <ac:chgData name="Mohammad, Noor Mohammad" userId="7b5e9d84-38d8-4944-9b8e-6fc421feccb7" providerId="ADAL" clId="{D5CB1DEB-EEAA-415B-92D0-0A5244379277}" dt="2023-12-08T21:21:49.295" v="1771" actId="478"/>
          <ac:cxnSpMkLst>
            <pc:docMk/>
            <pc:sldMk cId="1116672319" sldId="277"/>
            <ac:cxnSpMk id="3168" creationId="{1A3E80AA-0D14-3532-DFF6-FACD04003EE8}"/>
          </ac:cxnSpMkLst>
        </pc:cxnChg>
        <pc:cxnChg chg="add del mod">
          <ac:chgData name="Mohammad, Noor Mohammad" userId="7b5e9d84-38d8-4944-9b8e-6fc421feccb7" providerId="ADAL" clId="{D5CB1DEB-EEAA-415B-92D0-0A5244379277}" dt="2023-12-08T21:21:49.295" v="1771" actId="478"/>
          <ac:cxnSpMkLst>
            <pc:docMk/>
            <pc:sldMk cId="1116672319" sldId="277"/>
            <ac:cxnSpMk id="3169" creationId="{92BB2821-4A85-B345-F8AB-A6331E938870}"/>
          </ac:cxnSpMkLst>
        </pc:cxnChg>
        <pc:cxnChg chg="add del mod">
          <ac:chgData name="Mohammad, Noor Mohammad" userId="7b5e9d84-38d8-4944-9b8e-6fc421feccb7" providerId="ADAL" clId="{D5CB1DEB-EEAA-415B-92D0-0A5244379277}" dt="2023-12-08T21:24:52.357" v="1850" actId="478"/>
          <ac:cxnSpMkLst>
            <pc:docMk/>
            <pc:sldMk cId="1116672319" sldId="277"/>
            <ac:cxnSpMk id="3170" creationId="{7A325A06-2F62-7773-CF7D-1CD8BDD2E3EF}"/>
          </ac:cxnSpMkLst>
        </pc:cxnChg>
        <pc:cxnChg chg="add del mod">
          <ac:chgData name="Mohammad, Noor Mohammad" userId="7b5e9d84-38d8-4944-9b8e-6fc421feccb7" providerId="ADAL" clId="{D5CB1DEB-EEAA-415B-92D0-0A5244379277}" dt="2023-12-08T21:25:05.036" v="1852" actId="478"/>
          <ac:cxnSpMkLst>
            <pc:docMk/>
            <pc:sldMk cId="1116672319" sldId="277"/>
            <ac:cxnSpMk id="3176" creationId="{312CA36A-522A-DEE6-5465-D901398BECA5}"/>
          </ac:cxnSpMkLst>
        </pc:cxnChg>
        <pc:cxnChg chg="add del mod">
          <ac:chgData name="Mohammad, Noor Mohammad" userId="7b5e9d84-38d8-4944-9b8e-6fc421feccb7" providerId="ADAL" clId="{D5CB1DEB-EEAA-415B-92D0-0A5244379277}" dt="2023-12-08T21:40:14.890" v="2148" actId="478"/>
          <ac:cxnSpMkLst>
            <pc:docMk/>
            <pc:sldMk cId="1116672319" sldId="277"/>
            <ac:cxnSpMk id="3177" creationId="{80090017-BE0A-1B6A-2BA3-2444CBC667CA}"/>
          </ac:cxnSpMkLst>
        </pc:cxnChg>
        <pc:cxnChg chg="add mod">
          <ac:chgData name="Mohammad, Noor Mohammad" userId="7b5e9d84-38d8-4944-9b8e-6fc421feccb7" providerId="ADAL" clId="{D5CB1DEB-EEAA-415B-92D0-0A5244379277}" dt="2023-12-08T21:30:19.539" v="2112" actId="1076"/>
          <ac:cxnSpMkLst>
            <pc:docMk/>
            <pc:sldMk cId="1116672319" sldId="277"/>
            <ac:cxnSpMk id="3179" creationId="{5FFCB1EA-2BB8-0EA3-9C56-C518F608306D}"/>
          </ac:cxnSpMkLst>
        </pc:cxnChg>
        <pc:cxnChg chg="add mod">
          <ac:chgData name="Mohammad, Noor Mohammad" userId="7b5e9d84-38d8-4944-9b8e-6fc421feccb7" providerId="ADAL" clId="{D5CB1DEB-EEAA-415B-92D0-0A5244379277}" dt="2023-12-08T21:30:19.539" v="2112" actId="1076"/>
          <ac:cxnSpMkLst>
            <pc:docMk/>
            <pc:sldMk cId="1116672319" sldId="277"/>
            <ac:cxnSpMk id="3181" creationId="{D9BD90C5-D20F-5957-A777-B3AB839EA275}"/>
          </ac:cxnSpMkLst>
        </pc:cxnChg>
        <pc:cxnChg chg="add del mod">
          <ac:chgData name="Mohammad, Noor Mohammad" userId="7b5e9d84-38d8-4944-9b8e-6fc421feccb7" providerId="ADAL" clId="{D5CB1DEB-EEAA-415B-92D0-0A5244379277}" dt="2023-12-08T21:24:50.003" v="1849" actId="478"/>
          <ac:cxnSpMkLst>
            <pc:docMk/>
            <pc:sldMk cId="1116672319" sldId="277"/>
            <ac:cxnSpMk id="3182" creationId="{C1599E1F-C436-EF6C-3EDD-F904BEEF7701}"/>
          </ac:cxnSpMkLst>
        </pc:cxnChg>
        <pc:cxnChg chg="add mod">
          <ac:chgData name="Mohammad, Noor Mohammad" userId="7b5e9d84-38d8-4944-9b8e-6fc421feccb7" providerId="ADAL" clId="{D5CB1DEB-EEAA-415B-92D0-0A5244379277}" dt="2023-12-08T21:41:36.817" v="2165" actId="14100"/>
          <ac:cxnSpMkLst>
            <pc:docMk/>
            <pc:sldMk cId="1116672319" sldId="277"/>
            <ac:cxnSpMk id="3190" creationId="{4A9456BD-C38E-8C4A-AEDD-D66B0D1903D2}"/>
          </ac:cxnSpMkLst>
        </pc:cxnChg>
        <pc:cxnChg chg="add mod">
          <ac:chgData name="Mohammad, Noor Mohammad" userId="7b5e9d84-38d8-4944-9b8e-6fc421feccb7" providerId="ADAL" clId="{D5CB1DEB-EEAA-415B-92D0-0A5244379277}" dt="2023-12-08T21:41:58.298" v="2170" actId="14100"/>
          <ac:cxnSpMkLst>
            <pc:docMk/>
            <pc:sldMk cId="1116672319" sldId="277"/>
            <ac:cxnSpMk id="3191" creationId="{5B76E104-533D-4D4D-5CAA-9E9561E11E8F}"/>
          </ac:cxnSpMkLst>
        </pc:cxnChg>
        <pc:cxnChg chg="add del mod">
          <ac:chgData name="Mohammad, Noor Mohammad" userId="7b5e9d84-38d8-4944-9b8e-6fc421feccb7" providerId="ADAL" clId="{D5CB1DEB-EEAA-415B-92D0-0A5244379277}" dt="2023-12-08T21:28:09.103" v="1975" actId="478"/>
          <ac:cxnSpMkLst>
            <pc:docMk/>
            <pc:sldMk cId="1116672319" sldId="277"/>
            <ac:cxnSpMk id="3195" creationId="{76C5A9EB-FE9B-6C78-9195-5DD5B64E9BF2}"/>
          </ac:cxnSpMkLst>
        </pc:cxnChg>
        <pc:cxnChg chg="add del mod">
          <ac:chgData name="Mohammad, Noor Mohammad" userId="7b5e9d84-38d8-4944-9b8e-6fc421feccb7" providerId="ADAL" clId="{D5CB1DEB-EEAA-415B-92D0-0A5244379277}" dt="2023-12-08T21:28:44.477" v="2001" actId="478"/>
          <ac:cxnSpMkLst>
            <pc:docMk/>
            <pc:sldMk cId="1116672319" sldId="277"/>
            <ac:cxnSpMk id="3199" creationId="{7D1C084F-2EAA-EBFA-D642-8C3DA2ACF206}"/>
          </ac:cxnSpMkLst>
        </pc:cxnChg>
        <pc:cxnChg chg="add mod">
          <ac:chgData name="Mohammad, Noor Mohammad" userId="7b5e9d84-38d8-4944-9b8e-6fc421feccb7" providerId="ADAL" clId="{D5CB1DEB-EEAA-415B-92D0-0A5244379277}" dt="2023-12-08T21:30:19.539" v="2112" actId="1076"/>
          <ac:cxnSpMkLst>
            <pc:docMk/>
            <pc:sldMk cId="1116672319" sldId="277"/>
            <ac:cxnSpMk id="3202" creationId="{0CF53AC4-D5D9-3505-CBA5-0B396E1A3D6C}"/>
          </ac:cxnSpMkLst>
        </pc:cxnChg>
        <pc:cxnChg chg="add mod">
          <ac:chgData name="Mohammad, Noor Mohammad" userId="7b5e9d84-38d8-4944-9b8e-6fc421feccb7" providerId="ADAL" clId="{D5CB1DEB-EEAA-415B-92D0-0A5244379277}" dt="2023-12-08T21:40:36.502" v="2151" actId="14100"/>
          <ac:cxnSpMkLst>
            <pc:docMk/>
            <pc:sldMk cId="1116672319" sldId="277"/>
            <ac:cxnSpMk id="3205" creationId="{2F7AA4AC-C975-4559-CD20-045CB2B1697E}"/>
          </ac:cxnSpMkLst>
        </pc:cxnChg>
        <pc:cxnChg chg="add mod">
          <ac:chgData name="Mohammad, Noor Mohammad" userId="7b5e9d84-38d8-4944-9b8e-6fc421feccb7" providerId="ADAL" clId="{D5CB1DEB-EEAA-415B-92D0-0A5244379277}" dt="2023-12-08T21:40:46.464" v="2153" actId="14100"/>
          <ac:cxnSpMkLst>
            <pc:docMk/>
            <pc:sldMk cId="1116672319" sldId="277"/>
            <ac:cxnSpMk id="3206" creationId="{DC6FF9F1-3497-494E-EA19-2D89FF899D8E}"/>
          </ac:cxnSpMkLst>
        </pc:cxnChg>
        <pc:cxnChg chg="add mod">
          <ac:chgData name="Mohammad, Noor Mohammad" userId="7b5e9d84-38d8-4944-9b8e-6fc421feccb7" providerId="ADAL" clId="{D5CB1DEB-EEAA-415B-92D0-0A5244379277}" dt="2023-12-08T21:40:51.870" v="2155" actId="14100"/>
          <ac:cxnSpMkLst>
            <pc:docMk/>
            <pc:sldMk cId="1116672319" sldId="277"/>
            <ac:cxnSpMk id="3207" creationId="{39A73BB5-D9D1-3C27-6779-81B7DB58CF66}"/>
          </ac:cxnSpMkLst>
        </pc:cxnChg>
      </pc:sldChg>
    </pc:docChg>
  </pc:docChgLst>
  <pc:docChgLst>
    <pc:chgData name="Vineeth Pydi" userId="c4ed5843-0e2e-4acb-b982-ef556f6b23fc" providerId="ADAL" clId="{3E643BCA-7CE8-4E8A-9498-3DAC25FBCB2D}"/>
    <pc:docChg chg="undo redo custSel modSld">
      <pc:chgData name="Vineeth Pydi" userId="c4ed5843-0e2e-4acb-b982-ef556f6b23fc" providerId="ADAL" clId="{3E643BCA-7CE8-4E8A-9498-3DAC25FBCB2D}" dt="2023-12-09T03:10:03.796" v="255" actId="1076"/>
      <pc:docMkLst>
        <pc:docMk/>
      </pc:docMkLst>
      <pc:sldChg chg="addSp delSp modSp mod">
        <pc:chgData name="Vineeth Pydi" userId="c4ed5843-0e2e-4acb-b982-ef556f6b23fc" providerId="ADAL" clId="{3E643BCA-7CE8-4E8A-9498-3DAC25FBCB2D}" dt="2023-12-08T23:15:21.237" v="176" actId="26606"/>
        <pc:sldMkLst>
          <pc:docMk/>
          <pc:sldMk cId="526572060" sldId="269"/>
        </pc:sldMkLst>
        <pc:spChg chg="add del">
          <ac:chgData name="Vineeth Pydi" userId="c4ed5843-0e2e-4acb-b982-ef556f6b23fc" providerId="ADAL" clId="{3E643BCA-7CE8-4E8A-9498-3DAC25FBCB2D}" dt="2023-12-08T23:15:21.237" v="176" actId="26606"/>
          <ac:spMkLst>
            <pc:docMk/>
            <pc:sldMk cId="526572060" sldId="269"/>
            <ac:spMk id="10" creationId="{08EBC0C0-94D5-C03B-186E-ACB16ACA5A7D}"/>
          </ac:spMkLst>
        </pc:spChg>
        <pc:spChg chg="add del mod replId">
          <ac:chgData name="Vineeth Pydi" userId="c4ed5843-0e2e-4acb-b982-ef556f6b23fc" providerId="ADAL" clId="{3E643BCA-7CE8-4E8A-9498-3DAC25FBCB2D}" dt="2023-12-08T23:15:21.237" v="176" actId="26606"/>
          <ac:spMkLst>
            <pc:docMk/>
            <pc:sldMk cId="526572060" sldId="269"/>
            <ac:spMk id="10" creationId="{7978D205-A92F-2628-F0F3-AC5A78D30929}"/>
          </ac:spMkLst>
        </pc:spChg>
        <pc:spChg chg="add del">
          <ac:chgData name="Vineeth Pydi" userId="c4ed5843-0e2e-4acb-b982-ef556f6b23fc" providerId="ADAL" clId="{3E643BCA-7CE8-4E8A-9498-3DAC25FBCB2D}" dt="2023-12-08T23:15:21.237" v="176" actId="26606"/>
          <ac:spMkLst>
            <pc:docMk/>
            <pc:sldMk cId="526572060" sldId="269"/>
            <ac:spMk id="11" creationId="{882ABA54-A6B4-977E-778B-5A9E65DB51C3}"/>
          </ac:spMkLst>
        </pc:spChg>
        <pc:spChg chg="add del mod replId">
          <ac:chgData name="Vineeth Pydi" userId="c4ed5843-0e2e-4acb-b982-ef556f6b23fc" providerId="ADAL" clId="{3E643BCA-7CE8-4E8A-9498-3DAC25FBCB2D}" dt="2023-12-08T23:15:21.237" v="176" actId="26606"/>
          <ac:spMkLst>
            <pc:docMk/>
            <pc:sldMk cId="526572060" sldId="269"/>
            <ac:spMk id="11" creationId="{8A282909-A4BE-3B6E-C03E-8137BC3BD4A0}"/>
          </ac:spMkLst>
        </pc:spChg>
        <pc:spChg chg="add del">
          <ac:chgData name="Vineeth Pydi" userId="c4ed5843-0e2e-4acb-b982-ef556f6b23fc" providerId="ADAL" clId="{3E643BCA-7CE8-4E8A-9498-3DAC25FBCB2D}" dt="2023-12-08T23:15:21.237" v="176" actId="26606"/>
          <ac:spMkLst>
            <pc:docMk/>
            <pc:sldMk cId="526572060" sldId="269"/>
            <ac:spMk id="1041" creationId="{3DAD86CA-8235-409B-982B-5E7A033E2392}"/>
          </ac:spMkLst>
        </pc:spChg>
        <pc:spChg chg="add del">
          <ac:chgData name="Vineeth Pydi" userId="c4ed5843-0e2e-4acb-b982-ef556f6b23fc" providerId="ADAL" clId="{3E643BCA-7CE8-4E8A-9498-3DAC25FBCB2D}" dt="2023-12-08T23:15:21.237" v="176" actId="26606"/>
          <ac:spMkLst>
            <pc:docMk/>
            <pc:sldMk cId="526572060" sldId="269"/>
            <ac:spMk id="1043" creationId="{9F234FBA-3501-47B4-AE0C-AA4AFBC8F603}"/>
          </ac:spMkLst>
        </pc:spChg>
        <pc:spChg chg="add del">
          <ac:chgData name="Vineeth Pydi" userId="c4ed5843-0e2e-4acb-b982-ef556f6b23fc" providerId="ADAL" clId="{3E643BCA-7CE8-4E8A-9498-3DAC25FBCB2D}" dt="2023-12-08T23:15:21.237" v="176" actId="26606"/>
          <ac:spMkLst>
            <pc:docMk/>
            <pc:sldMk cId="526572060" sldId="269"/>
            <ac:spMk id="1045" creationId="{B5EF893B-0491-416E-9D33-BADE9600792A}"/>
          </ac:spMkLst>
        </pc:spChg>
        <pc:spChg chg="add del">
          <ac:chgData name="Vineeth Pydi" userId="c4ed5843-0e2e-4acb-b982-ef556f6b23fc" providerId="ADAL" clId="{3E643BCA-7CE8-4E8A-9498-3DAC25FBCB2D}" dt="2023-12-08T23:14:47.516" v="171" actId="26606"/>
          <ac:spMkLst>
            <pc:docMk/>
            <pc:sldMk cId="526572060" sldId="269"/>
            <ac:spMk id="1049" creationId="{04812C46-200A-4DEB-A05E-3ED6C68C2387}"/>
          </ac:spMkLst>
        </pc:spChg>
        <pc:spChg chg="add del">
          <ac:chgData name="Vineeth Pydi" userId="c4ed5843-0e2e-4acb-b982-ef556f6b23fc" providerId="ADAL" clId="{3E643BCA-7CE8-4E8A-9498-3DAC25FBCB2D}" dt="2023-12-08T23:14:47.516" v="171" actId="26606"/>
          <ac:spMkLst>
            <pc:docMk/>
            <pc:sldMk cId="526572060" sldId="269"/>
            <ac:spMk id="1050" creationId="{D1EA859B-E555-4109-94F3-6700E046E008}"/>
          </ac:spMkLst>
        </pc:spChg>
        <pc:spChg chg="add del">
          <ac:chgData name="Vineeth Pydi" userId="c4ed5843-0e2e-4acb-b982-ef556f6b23fc" providerId="ADAL" clId="{3E643BCA-7CE8-4E8A-9498-3DAC25FBCB2D}" dt="2023-12-08T23:14:49.620" v="173" actId="26606"/>
          <ac:spMkLst>
            <pc:docMk/>
            <pc:sldMk cId="526572060" sldId="269"/>
            <ac:spMk id="1051" creationId="{9AA72BD9-2C5A-4EDC-931F-5AA08EACA0F3}"/>
          </ac:spMkLst>
        </pc:spChg>
        <pc:spChg chg="add del">
          <ac:chgData name="Vineeth Pydi" userId="c4ed5843-0e2e-4acb-b982-ef556f6b23fc" providerId="ADAL" clId="{3E643BCA-7CE8-4E8A-9498-3DAC25FBCB2D}" dt="2023-12-08T23:14:49.620" v="173" actId="26606"/>
          <ac:spMkLst>
            <pc:docMk/>
            <pc:sldMk cId="526572060" sldId="269"/>
            <ac:spMk id="1053" creationId="{DD3981AC-7B61-4947-BCF3-F7AA7FA385B9}"/>
          </ac:spMkLst>
        </pc:spChg>
        <pc:spChg chg="add del">
          <ac:chgData name="Vineeth Pydi" userId="c4ed5843-0e2e-4acb-b982-ef556f6b23fc" providerId="ADAL" clId="{3E643BCA-7CE8-4E8A-9498-3DAC25FBCB2D}" dt="2023-12-08T23:14:49.620" v="173" actId="26606"/>
          <ac:spMkLst>
            <pc:docMk/>
            <pc:sldMk cId="526572060" sldId="269"/>
            <ac:spMk id="1056" creationId="{55D4142C-5077-457F-A6AD-3FECFDB39685}"/>
          </ac:spMkLst>
        </pc:spChg>
        <pc:spChg chg="add del">
          <ac:chgData name="Vineeth Pydi" userId="c4ed5843-0e2e-4acb-b982-ef556f6b23fc" providerId="ADAL" clId="{3E643BCA-7CE8-4E8A-9498-3DAC25FBCB2D}" dt="2023-12-08T23:14:49.620" v="173" actId="26606"/>
          <ac:spMkLst>
            <pc:docMk/>
            <pc:sldMk cId="526572060" sldId="269"/>
            <ac:spMk id="1058" creationId="{7A5F0580-5EE9-419F-96EE-B6529EF6E7D0}"/>
          </ac:spMkLst>
        </pc:spChg>
        <pc:picChg chg="add del mod replId">
          <ac:chgData name="Vineeth Pydi" userId="c4ed5843-0e2e-4acb-b982-ef556f6b23fc" providerId="ADAL" clId="{3E643BCA-7CE8-4E8A-9498-3DAC25FBCB2D}" dt="2023-12-08T23:15:21.237" v="176" actId="26606"/>
          <ac:picMkLst>
            <pc:docMk/>
            <pc:sldMk cId="526572060" sldId="269"/>
            <ac:picMk id="1026" creationId="{0EC1921B-CCFA-CC6D-F9F4-189AE23DED35}"/>
          </ac:picMkLst>
        </pc:picChg>
        <pc:picChg chg="add del">
          <ac:chgData name="Vineeth Pydi" userId="c4ed5843-0e2e-4acb-b982-ef556f6b23fc" providerId="ADAL" clId="{3E643BCA-7CE8-4E8A-9498-3DAC25FBCB2D}" dt="2023-12-08T23:15:21.237" v="176" actId="26606"/>
          <ac:picMkLst>
            <pc:docMk/>
            <pc:sldMk cId="526572060" sldId="269"/>
            <ac:picMk id="1026" creationId="{CE76A52E-3246-410B-6115-83C93096BBF6}"/>
          </ac:picMkLst>
        </pc:picChg>
        <pc:cxnChg chg="add del">
          <ac:chgData name="Vineeth Pydi" userId="c4ed5843-0e2e-4acb-b982-ef556f6b23fc" providerId="ADAL" clId="{3E643BCA-7CE8-4E8A-9498-3DAC25FBCB2D}" dt="2023-12-08T23:15:21.237" v="176" actId="26606"/>
          <ac:cxnSpMkLst>
            <pc:docMk/>
            <pc:sldMk cId="526572060" sldId="269"/>
            <ac:cxnSpMk id="1047" creationId="{469F4FF8-F8B0-4630-BA1B-0D8B324CD5FF}"/>
          </ac:cxnSpMkLst>
        </pc:cxnChg>
      </pc:sldChg>
      <pc:sldChg chg="modSp mod">
        <pc:chgData name="Vineeth Pydi" userId="c4ed5843-0e2e-4acb-b982-ef556f6b23fc" providerId="ADAL" clId="{3E643BCA-7CE8-4E8A-9498-3DAC25FBCB2D}" dt="2023-12-08T23:16:51.614" v="180" actId="20577"/>
        <pc:sldMkLst>
          <pc:docMk/>
          <pc:sldMk cId="3180939969" sldId="278"/>
        </pc:sldMkLst>
        <pc:spChg chg="mod">
          <ac:chgData name="Vineeth Pydi" userId="c4ed5843-0e2e-4acb-b982-ef556f6b23fc" providerId="ADAL" clId="{3E643BCA-7CE8-4E8A-9498-3DAC25FBCB2D}" dt="2023-12-08T23:16:51.614" v="180" actId="20577"/>
          <ac:spMkLst>
            <pc:docMk/>
            <pc:sldMk cId="3180939969" sldId="278"/>
            <ac:spMk id="2" creationId="{7150E940-E3F1-D0E9-E5AF-419FDE37850D}"/>
          </ac:spMkLst>
        </pc:spChg>
      </pc:sldChg>
      <pc:sldChg chg="modCm">
        <pc:chgData name="Vineeth Pydi" userId="c4ed5843-0e2e-4acb-b982-ef556f6b23fc" providerId="ADAL" clId="{3E643BCA-7CE8-4E8A-9498-3DAC25FBCB2D}" dt="2023-12-09T00:38:24.911" v="251" actId="2056"/>
        <pc:sldMkLst>
          <pc:docMk/>
          <pc:sldMk cId="964277294" sldId="279"/>
        </pc:sldMkLst>
        <pc:extLst>
          <p:ext xmlns:p="http://schemas.openxmlformats.org/presentationml/2006/main" uri="{D6D511B9-2390-475A-947B-AFAB55BFBCF1}">
            <pc226:cmChg xmlns:pc226="http://schemas.microsoft.com/office/powerpoint/2022/06/main/command" chg="mod">
              <pc226:chgData name="Vineeth Pydi" userId="c4ed5843-0e2e-4acb-b982-ef556f6b23fc" providerId="ADAL" clId="{3E643BCA-7CE8-4E8A-9498-3DAC25FBCB2D}" dt="2023-12-09T00:38:24.911" v="251" actId="2056"/>
              <pc2:cmMkLst xmlns:pc2="http://schemas.microsoft.com/office/powerpoint/2019/9/main/command">
                <pc:docMk/>
                <pc:sldMk cId="964277294" sldId="279"/>
                <pc2:cmMk id="{9F9FA710-7512-4DE1-A191-281D1A0F4ED9}"/>
              </pc2:cmMkLst>
            </pc226:cmChg>
          </p:ext>
        </pc:extLst>
      </pc:sldChg>
      <pc:sldChg chg="modSp mod">
        <pc:chgData name="Vineeth Pydi" userId="c4ed5843-0e2e-4acb-b982-ef556f6b23fc" providerId="ADAL" clId="{3E643BCA-7CE8-4E8A-9498-3DAC25FBCB2D}" dt="2023-12-08T23:20:23.667" v="193" actId="1076"/>
        <pc:sldMkLst>
          <pc:docMk/>
          <pc:sldMk cId="3273486689" sldId="284"/>
        </pc:sldMkLst>
        <pc:picChg chg="mod">
          <ac:chgData name="Vineeth Pydi" userId="c4ed5843-0e2e-4acb-b982-ef556f6b23fc" providerId="ADAL" clId="{3E643BCA-7CE8-4E8A-9498-3DAC25FBCB2D}" dt="2023-12-08T23:20:23.667" v="193" actId="1076"/>
          <ac:picMkLst>
            <pc:docMk/>
            <pc:sldMk cId="3273486689" sldId="284"/>
            <ac:picMk id="5" creationId="{838C000C-A60E-4B1F-5599-1452D98E7EE0}"/>
          </ac:picMkLst>
        </pc:picChg>
      </pc:sldChg>
      <pc:sldChg chg="addSp delSp modSp mod setBg">
        <pc:chgData name="Vineeth Pydi" userId="c4ed5843-0e2e-4acb-b982-ef556f6b23fc" providerId="ADAL" clId="{3E643BCA-7CE8-4E8A-9498-3DAC25FBCB2D}" dt="2023-12-08T23:12:57.655" v="167" actId="26606"/>
        <pc:sldMkLst>
          <pc:docMk/>
          <pc:sldMk cId="1497747606" sldId="285"/>
        </pc:sldMkLst>
        <pc:spChg chg="add del mod replId">
          <ac:chgData name="Vineeth Pydi" userId="c4ed5843-0e2e-4acb-b982-ef556f6b23fc" providerId="ADAL" clId="{3E643BCA-7CE8-4E8A-9498-3DAC25FBCB2D}" dt="2023-12-08T23:12:57.655" v="167" actId="26606"/>
          <ac:spMkLst>
            <pc:docMk/>
            <pc:sldMk cId="1497747606" sldId="285"/>
            <ac:spMk id="2" creationId="{138A756E-6875-6923-46ED-E57D0FA80E28}"/>
          </ac:spMkLst>
        </pc:spChg>
        <pc:spChg chg="add del">
          <ac:chgData name="Vineeth Pydi" userId="c4ed5843-0e2e-4acb-b982-ef556f6b23fc" providerId="ADAL" clId="{3E643BCA-7CE8-4E8A-9498-3DAC25FBCB2D}" dt="2023-12-08T23:12:51.510" v="164" actId="26606"/>
          <ac:spMkLst>
            <pc:docMk/>
            <pc:sldMk cId="1497747606" sldId="285"/>
            <ac:spMk id="2" creationId="{2B603540-35D5-21FC-BECC-FF7EF2C76B14}"/>
          </ac:spMkLst>
        </pc:spChg>
        <pc:spChg chg="add del">
          <ac:chgData name="Vineeth Pydi" userId="c4ed5843-0e2e-4acb-b982-ef556f6b23fc" providerId="ADAL" clId="{3E643BCA-7CE8-4E8A-9498-3DAC25FBCB2D}" dt="2023-12-08T23:12:57.655" v="167" actId="26606"/>
          <ac:spMkLst>
            <pc:docMk/>
            <pc:sldMk cId="1497747606" sldId="285"/>
            <ac:spMk id="2" creationId="{6F0522F3-0DD8-DA44-6DEC-74ADF5D402CE}"/>
          </ac:spMkLst>
        </pc:spChg>
        <pc:spChg chg="add del mod replId">
          <ac:chgData name="Vineeth Pydi" userId="c4ed5843-0e2e-4acb-b982-ef556f6b23fc" providerId="ADAL" clId="{3E643BCA-7CE8-4E8A-9498-3DAC25FBCB2D}" dt="2023-12-08T23:12:57.655" v="167" actId="26606"/>
          <ac:spMkLst>
            <pc:docMk/>
            <pc:sldMk cId="1497747606" sldId="285"/>
            <ac:spMk id="3" creationId="{5F639FEF-A7CC-F65B-5D60-9EC4E6B079BF}"/>
          </ac:spMkLst>
        </pc:spChg>
        <pc:spChg chg="add del">
          <ac:chgData name="Vineeth Pydi" userId="c4ed5843-0e2e-4acb-b982-ef556f6b23fc" providerId="ADAL" clId="{3E643BCA-7CE8-4E8A-9498-3DAC25FBCB2D}" dt="2023-12-08T23:12:51.510" v="164" actId="26606"/>
          <ac:spMkLst>
            <pc:docMk/>
            <pc:sldMk cId="1497747606" sldId="285"/>
            <ac:spMk id="3" creationId="{7555D0CE-ADD3-1699-9C4E-3991D18DD339}"/>
          </ac:spMkLst>
        </pc:spChg>
        <pc:spChg chg="add del">
          <ac:chgData name="Vineeth Pydi" userId="c4ed5843-0e2e-4acb-b982-ef556f6b23fc" providerId="ADAL" clId="{3E643BCA-7CE8-4E8A-9498-3DAC25FBCB2D}" dt="2023-12-08T23:12:57.655" v="167" actId="26606"/>
          <ac:spMkLst>
            <pc:docMk/>
            <pc:sldMk cId="1497747606" sldId="285"/>
            <ac:spMk id="3" creationId="{9E4D7F4B-B00B-007E-20EA-16A543D72E20}"/>
          </ac:spMkLst>
        </pc:spChg>
        <pc:spChg chg="add del">
          <ac:chgData name="Vineeth Pydi" userId="c4ed5843-0e2e-4acb-b982-ef556f6b23fc" providerId="ADAL" clId="{3E643BCA-7CE8-4E8A-9498-3DAC25FBCB2D}" dt="2023-12-08T23:12:57.655" v="167" actId="26606"/>
          <ac:spMkLst>
            <pc:docMk/>
            <pc:sldMk cId="1497747606" sldId="285"/>
            <ac:spMk id="4" creationId="{4BEF1F8C-080D-D2B1-F51D-9CDDB8EB7680}"/>
          </ac:spMkLst>
        </pc:spChg>
        <pc:spChg chg="add del mod replId">
          <ac:chgData name="Vineeth Pydi" userId="c4ed5843-0e2e-4acb-b982-ef556f6b23fc" providerId="ADAL" clId="{3E643BCA-7CE8-4E8A-9498-3DAC25FBCB2D}" dt="2023-12-08T23:12:57.655" v="167" actId="26606"/>
          <ac:spMkLst>
            <pc:docMk/>
            <pc:sldMk cId="1497747606" sldId="285"/>
            <ac:spMk id="4" creationId="{71C379B6-1C3D-2579-BCE1-0C566CB35CC0}"/>
          </ac:spMkLst>
        </pc:spChg>
        <pc:spChg chg="add del">
          <ac:chgData name="Vineeth Pydi" userId="c4ed5843-0e2e-4acb-b982-ef556f6b23fc" providerId="ADAL" clId="{3E643BCA-7CE8-4E8A-9498-3DAC25FBCB2D}" dt="2023-12-08T23:12:51.510" v="164" actId="26606"/>
          <ac:spMkLst>
            <pc:docMk/>
            <pc:sldMk cId="1497747606" sldId="285"/>
            <ac:spMk id="4" creationId="{F7219128-79DC-048E-FD71-A1D992B6B528}"/>
          </ac:spMkLst>
        </pc:spChg>
        <pc:spChg chg="add del mod">
          <ac:chgData name="Vineeth Pydi" userId="c4ed5843-0e2e-4acb-b982-ef556f6b23fc" providerId="ADAL" clId="{3E643BCA-7CE8-4E8A-9498-3DAC25FBCB2D}" dt="2023-12-08T23:10:07.797" v="131" actId="478"/>
          <ac:spMkLst>
            <pc:docMk/>
            <pc:sldMk cId="1497747606" sldId="285"/>
            <ac:spMk id="6" creationId="{92A17CE5-96C4-E2E8-775E-38302FF8213A}"/>
          </ac:spMkLst>
        </pc:spChg>
        <pc:spChg chg="del mod">
          <ac:chgData name="Vineeth Pydi" userId="c4ed5843-0e2e-4acb-b982-ef556f6b23fc" providerId="ADAL" clId="{3E643BCA-7CE8-4E8A-9498-3DAC25FBCB2D}" dt="2023-12-08T23:11:57.269" v="153" actId="478"/>
          <ac:spMkLst>
            <pc:docMk/>
            <pc:sldMk cId="1497747606" sldId="285"/>
            <ac:spMk id="7" creationId="{2AC09DBB-59D7-4D88-8113-9CAAA668CDFE}"/>
          </ac:spMkLst>
        </pc:spChg>
        <pc:spChg chg="add del">
          <ac:chgData name="Vineeth Pydi" userId="c4ed5843-0e2e-4acb-b982-ef556f6b23fc" providerId="ADAL" clId="{3E643BCA-7CE8-4E8A-9498-3DAC25FBCB2D}" dt="2023-12-08T23:12:51.510" v="164" actId="26606"/>
          <ac:spMkLst>
            <pc:docMk/>
            <pc:sldMk cId="1497747606" sldId="285"/>
            <ac:spMk id="9" creationId="{02D44074-0B69-4F0C-A7B3-5645CE40D8E3}"/>
          </ac:spMkLst>
        </pc:spChg>
        <pc:spChg chg="add del mod">
          <ac:chgData name="Vineeth Pydi" userId="c4ed5843-0e2e-4acb-b982-ef556f6b23fc" providerId="ADAL" clId="{3E643BCA-7CE8-4E8A-9498-3DAC25FBCB2D}" dt="2023-12-08T23:12:00.363" v="154" actId="478"/>
          <ac:spMkLst>
            <pc:docMk/>
            <pc:sldMk cId="1497747606" sldId="285"/>
            <ac:spMk id="10" creationId="{3CE1911D-B5C3-77CB-7986-E71893977069}"/>
          </ac:spMkLst>
        </pc:spChg>
        <pc:spChg chg="add del mod">
          <ac:chgData name="Vineeth Pydi" userId="c4ed5843-0e2e-4acb-b982-ef556f6b23fc" providerId="ADAL" clId="{3E643BCA-7CE8-4E8A-9498-3DAC25FBCB2D}" dt="2023-12-08T23:12:05.097" v="155" actId="478"/>
          <ac:spMkLst>
            <pc:docMk/>
            <pc:sldMk cId="1497747606" sldId="285"/>
            <ac:spMk id="11" creationId="{7E745DF2-397C-3914-BC83-15009199A454}"/>
          </ac:spMkLst>
        </pc:spChg>
        <pc:spChg chg="add del">
          <ac:chgData name="Vineeth Pydi" userId="c4ed5843-0e2e-4acb-b982-ef556f6b23fc" providerId="ADAL" clId="{3E643BCA-7CE8-4E8A-9498-3DAC25FBCB2D}" dt="2023-12-08T23:12:57.655" v="167" actId="26606"/>
          <ac:spMkLst>
            <pc:docMk/>
            <pc:sldMk cId="1497747606" sldId="285"/>
            <ac:spMk id="12" creationId="{53F29798-D584-4792-9B62-3F5F5C36D619}"/>
          </ac:spMkLst>
        </pc:spChg>
        <pc:picChg chg="del">
          <ac:chgData name="Vineeth Pydi" userId="c4ed5843-0e2e-4acb-b982-ef556f6b23fc" providerId="ADAL" clId="{3E643BCA-7CE8-4E8A-9498-3DAC25FBCB2D}" dt="2023-12-08T23:10:21.095" v="133" actId="478"/>
          <ac:picMkLst>
            <pc:docMk/>
            <pc:sldMk cId="1497747606" sldId="285"/>
            <ac:picMk id="8" creationId="{287662C0-3DB0-4C3D-4898-08CA9E15472C}"/>
          </ac:picMkLst>
        </pc:picChg>
      </pc:sldChg>
      <pc:sldChg chg="addSp delSp mod">
        <pc:chgData name="Vineeth Pydi" userId="c4ed5843-0e2e-4acb-b982-ef556f6b23fc" providerId="ADAL" clId="{3E643BCA-7CE8-4E8A-9498-3DAC25FBCB2D}" dt="2023-12-08T23:14:25.321" v="169" actId="478"/>
        <pc:sldMkLst>
          <pc:docMk/>
          <pc:sldMk cId="2505211845" sldId="286"/>
        </pc:sldMkLst>
        <pc:picChg chg="add del">
          <ac:chgData name="Vineeth Pydi" userId="c4ed5843-0e2e-4acb-b982-ef556f6b23fc" providerId="ADAL" clId="{3E643BCA-7CE8-4E8A-9498-3DAC25FBCB2D}" dt="2023-12-08T23:14:25.321" v="169" actId="478"/>
          <ac:picMkLst>
            <pc:docMk/>
            <pc:sldMk cId="2505211845" sldId="286"/>
            <ac:picMk id="8" creationId="{19F33F90-2398-3B68-07E3-B48947AE460D}"/>
          </ac:picMkLst>
        </pc:picChg>
      </pc:sldChg>
      <pc:sldChg chg="modSp mod">
        <pc:chgData name="Vineeth Pydi" userId="c4ed5843-0e2e-4acb-b982-ef556f6b23fc" providerId="ADAL" clId="{3E643BCA-7CE8-4E8A-9498-3DAC25FBCB2D}" dt="2023-12-09T00:00:57.857" v="200" actId="20577"/>
        <pc:sldMkLst>
          <pc:docMk/>
          <pc:sldMk cId="2694440096" sldId="289"/>
        </pc:sldMkLst>
        <pc:graphicFrameChg chg="modGraphic">
          <ac:chgData name="Vineeth Pydi" userId="c4ed5843-0e2e-4acb-b982-ef556f6b23fc" providerId="ADAL" clId="{3E643BCA-7CE8-4E8A-9498-3DAC25FBCB2D}" dt="2023-12-09T00:00:57.857" v="200" actId="20577"/>
          <ac:graphicFrameMkLst>
            <pc:docMk/>
            <pc:sldMk cId="2694440096" sldId="289"/>
            <ac:graphicFrameMk id="423" creationId="{73DC6BD3-023A-EED0-B026-4FC647309C60}"/>
          </ac:graphicFrameMkLst>
        </pc:graphicFrameChg>
      </pc:sldChg>
      <pc:sldChg chg="modCm">
        <pc:chgData name="Vineeth Pydi" userId="c4ed5843-0e2e-4acb-b982-ef556f6b23fc" providerId="ADAL" clId="{3E643BCA-7CE8-4E8A-9498-3DAC25FBCB2D}" dt="2023-12-09T00:39:37" v="252" actId="2056"/>
        <pc:sldMkLst>
          <pc:docMk/>
          <pc:sldMk cId="3127864487" sldId="292"/>
        </pc:sldMkLst>
        <pc:extLst>
          <p:ext xmlns:p="http://schemas.openxmlformats.org/presentationml/2006/main" uri="{D6D511B9-2390-475A-947B-AFAB55BFBCF1}">
            <pc226:cmChg xmlns:pc226="http://schemas.microsoft.com/office/powerpoint/2022/06/main/command" chg="mod">
              <pc226:chgData name="Vineeth Pydi" userId="c4ed5843-0e2e-4acb-b982-ef556f6b23fc" providerId="ADAL" clId="{3E643BCA-7CE8-4E8A-9498-3DAC25FBCB2D}" dt="2023-12-09T00:39:37" v="252" actId="2056"/>
              <pc2:cmMkLst xmlns:pc2="http://schemas.microsoft.com/office/powerpoint/2019/9/main/command">
                <pc:docMk/>
                <pc:sldMk cId="3127864487" sldId="292"/>
                <pc2:cmMk id="{56C1C611-B710-4290-BCB1-DA27A4BC3511}"/>
              </pc2:cmMkLst>
            </pc226:cmChg>
          </p:ext>
        </pc:extLst>
      </pc:sldChg>
      <pc:sldChg chg="addSp delSp modSp mod setBg">
        <pc:chgData name="Vineeth Pydi" userId="c4ed5843-0e2e-4acb-b982-ef556f6b23fc" providerId="ADAL" clId="{3E643BCA-7CE8-4E8A-9498-3DAC25FBCB2D}" dt="2023-12-08T23:18:31.610" v="191" actId="26606"/>
        <pc:sldMkLst>
          <pc:docMk/>
          <pc:sldMk cId="98584678" sldId="293"/>
        </pc:sldMkLst>
        <pc:spChg chg="add del">
          <ac:chgData name="Vineeth Pydi" userId="c4ed5843-0e2e-4acb-b982-ef556f6b23fc" providerId="ADAL" clId="{3E643BCA-7CE8-4E8A-9498-3DAC25FBCB2D}" dt="2023-12-08T23:18:31.610" v="191" actId="26606"/>
          <ac:spMkLst>
            <pc:docMk/>
            <pc:sldMk cId="98584678" sldId="293"/>
            <ac:spMk id="2" creationId="{4F27125C-B89B-6F02-7D8D-2BCCF74590EB}"/>
          </ac:spMkLst>
        </pc:spChg>
        <pc:spChg chg="add del">
          <ac:chgData name="Vineeth Pydi" userId="c4ed5843-0e2e-4acb-b982-ef556f6b23fc" providerId="ADAL" clId="{3E643BCA-7CE8-4E8A-9498-3DAC25FBCB2D}" dt="2023-12-08T23:18:31.577" v="189" actId="26606"/>
          <ac:spMkLst>
            <pc:docMk/>
            <pc:sldMk cId="98584678" sldId="293"/>
            <ac:spMk id="2" creationId="{FF970415-2908-DD3F-510A-036B4C444E8F}"/>
          </ac:spMkLst>
        </pc:spChg>
        <pc:spChg chg="del mod replId">
          <ac:chgData name="Vineeth Pydi" userId="c4ed5843-0e2e-4acb-b982-ef556f6b23fc" providerId="ADAL" clId="{3E643BCA-7CE8-4E8A-9498-3DAC25FBCB2D}" dt="2023-12-08T23:17:27.241" v="182" actId="26606"/>
          <ac:spMkLst>
            <pc:docMk/>
            <pc:sldMk cId="98584678" sldId="293"/>
            <ac:spMk id="8" creationId="{73C5735C-4208-48E5-88E4-6B9DAE2021E5}"/>
          </ac:spMkLst>
        </pc:spChg>
        <pc:spChg chg="add del">
          <ac:chgData name="Vineeth Pydi" userId="c4ed5843-0e2e-4acb-b982-ef556f6b23fc" providerId="ADAL" clId="{3E643BCA-7CE8-4E8A-9498-3DAC25FBCB2D}" dt="2023-12-08T23:18:31.610" v="191" actId="26606"/>
          <ac:spMkLst>
            <pc:docMk/>
            <pc:sldMk cId="98584678" sldId="293"/>
            <ac:spMk id="11" creationId="{AF6CB648-9554-488A-B457-99CAAD1DA528}"/>
          </ac:spMkLst>
        </pc:spChg>
        <pc:spChg chg="add del">
          <ac:chgData name="Vineeth Pydi" userId="c4ed5843-0e2e-4acb-b982-ef556f6b23fc" providerId="ADAL" clId="{3E643BCA-7CE8-4E8A-9498-3DAC25FBCB2D}" dt="2023-12-08T23:18:31.610" v="191" actId="26606"/>
          <ac:spMkLst>
            <pc:docMk/>
            <pc:sldMk cId="98584678" sldId="293"/>
            <ac:spMk id="13" creationId="{E3ADCBE7-9330-1CDA-00EB-CDD12DB722FF}"/>
          </ac:spMkLst>
        </pc:spChg>
        <pc:spChg chg="add del">
          <ac:chgData name="Vineeth Pydi" userId="c4ed5843-0e2e-4acb-b982-ef556f6b23fc" providerId="ADAL" clId="{3E643BCA-7CE8-4E8A-9498-3DAC25FBCB2D}" dt="2023-12-08T23:18:07.220" v="186" actId="26606"/>
          <ac:spMkLst>
            <pc:docMk/>
            <pc:sldMk cId="98584678" sldId="293"/>
            <ac:spMk id="18" creationId="{7301F447-EEF7-48F5-AF73-7566EE7F64AD}"/>
          </ac:spMkLst>
        </pc:spChg>
        <pc:spChg chg="add del">
          <ac:chgData name="Vineeth Pydi" userId="c4ed5843-0e2e-4acb-b982-ef556f6b23fc" providerId="ADAL" clId="{3E643BCA-7CE8-4E8A-9498-3DAC25FBCB2D}" dt="2023-12-08T23:18:07.220" v="186" actId="26606"/>
          <ac:spMkLst>
            <pc:docMk/>
            <pc:sldMk cId="98584678" sldId="293"/>
            <ac:spMk id="20" creationId="{F7117410-A2A4-4085-9ADC-46744551DBDE}"/>
          </ac:spMkLst>
        </pc:spChg>
        <pc:spChg chg="add del">
          <ac:chgData name="Vineeth Pydi" userId="c4ed5843-0e2e-4acb-b982-ef556f6b23fc" providerId="ADAL" clId="{3E643BCA-7CE8-4E8A-9498-3DAC25FBCB2D}" dt="2023-12-08T23:18:07.220" v="186" actId="26606"/>
          <ac:spMkLst>
            <pc:docMk/>
            <pc:sldMk cId="98584678" sldId="293"/>
            <ac:spMk id="22" creationId="{99F74EB5-E547-4FB4-95F5-BCC788F3C4A0}"/>
          </ac:spMkLst>
        </pc:spChg>
        <pc:spChg chg="add del">
          <ac:chgData name="Vineeth Pydi" userId="c4ed5843-0e2e-4acb-b982-ef556f6b23fc" providerId="ADAL" clId="{3E643BCA-7CE8-4E8A-9498-3DAC25FBCB2D}" dt="2023-12-08T23:18:31.577" v="189" actId="26606"/>
          <ac:spMkLst>
            <pc:docMk/>
            <pc:sldMk cId="98584678" sldId="293"/>
            <ac:spMk id="24" creationId="{463EEC44-1BA3-44ED-81FC-A644B04B2A44}"/>
          </ac:spMkLst>
        </pc:spChg>
        <pc:spChg chg="add del">
          <ac:chgData name="Vineeth Pydi" userId="c4ed5843-0e2e-4acb-b982-ef556f6b23fc" providerId="ADAL" clId="{3E643BCA-7CE8-4E8A-9498-3DAC25FBCB2D}" dt="2023-12-08T23:18:31.577" v="189" actId="26606"/>
          <ac:spMkLst>
            <pc:docMk/>
            <pc:sldMk cId="98584678" sldId="293"/>
            <ac:spMk id="25" creationId="{7517A47C-B2E5-4B79-8061-D74B1311AF6E}"/>
          </ac:spMkLst>
        </pc:spChg>
        <pc:spChg chg="add del">
          <ac:chgData name="Vineeth Pydi" userId="c4ed5843-0e2e-4acb-b982-ef556f6b23fc" providerId="ADAL" clId="{3E643BCA-7CE8-4E8A-9498-3DAC25FBCB2D}" dt="2023-12-08T23:18:31.577" v="189" actId="26606"/>
          <ac:spMkLst>
            <pc:docMk/>
            <pc:sldMk cId="98584678" sldId="293"/>
            <ac:spMk id="26" creationId="{C505E780-2083-4CB5-A42A-5E0E2908ECC3}"/>
          </ac:spMkLst>
        </pc:spChg>
        <pc:spChg chg="add del">
          <ac:chgData name="Vineeth Pydi" userId="c4ed5843-0e2e-4acb-b982-ef556f6b23fc" providerId="ADAL" clId="{3E643BCA-7CE8-4E8A-9498-3DAC25FBCB2D}" dt="2023-12-08T23:18:31.577" v="189" actId="26606"/>
          <ac:spMkLst>
            <pc:docMk/>
            <pc:sldMk cId="98584678" sldId="293"/>
            <ac:spMk id="27" creationId="{D2C0AE1C-0118-41AE-8A10-7CDCBF10E96F}"/>
          </ac:spMkLst>
        </pc:spChg>
        <pc:spChg chg="add">
          <ac:chgData name="Vineeth Pydi" userId="c4ed5843-0e2e-4acb-b982-ef556f6b23fc" providerId="ADAL" clId="{3E643BCA-7CE8-4E8A-9498-3DAC25FBCB2D}" dt="2023-12-08T23:18:31.610" v="191" actId="26606"/>
          <ac:spMkLst>
            <pc:docMk/>
            <pc:sldMk cId="98584678" sldId="293"/>
            <ac:spMk id="30" creationId="{7301F447-EEF7-48F5-AF73-7566EE7F64AD}"/>
          </ac:spMkLst>
        </pc:spChg>
        <pc:spChg chg="add">
          <ac:chgData name="Vineeth Pydi" userId="c4ed5843-0e2e-4acb-b982-ef556f6b23fc" providerId="ADAL" clId="{3E643BCA-7CE8-4E8A-9498-3DAC25FBCB2D}" dt="2023-12-08T23:18:31.610" v="191" actId="26606"/>
          <ac:spMkLst>
            <pc:docMk/>
            <pc:sldMk cId="98584678" sldId="293"/>
            <ac:spMk id="31" creationId="{F7117410-A2A4-4085-9ADC-46744551DBDE}"/>
          </ac:spMkLst>
        </pc:spChg>
        <pc:spChg chg="add">
          <ac:chgData name="Vineeth Pydi" userId="c4ed5843-0e2e-4acb-b982-ef556f6b23fc" providerId="ADAL" clId="{3E643BCA-7CE8-4E8A-9498-3DAC25FBCB2D}" dt="2023-12-08T23:18:31.610" v="191" actId="26606"/>
          <ac:spMkLst>
            <pc:docMk/>
            <pc:sldMk cId="98584678" sldId="293"/>
            <ac:spMk id="32" creationId="{99F74EB5-E547-4FB4-95F5-BCC788F3C4A0}"/>
          </ac:spMkLst>
        </pc:spChg>
        <pc:spChg chg="add del mod replId">
          <ac:chgData name="Vineeth Pydi" userId="c4ed5843-0e2e-4acb-b982-ef556f6b23fc" providerId="ADAL" clId="{3E643BCA-7CE8-4E8A-9498-3DAC25FBCB2D}" dt="2023-12-08T23:18:31.610" v="191" actId="26606"/>
          <ac:spMkLst>
            <pc:docMk/>
            <pc:sldMk cId="98584678" sldId="293"/>
            <ac:spMk id="33" creationId="{579B7181-7737-AB48-D684-F987A17EC75A}"/>
          </ac:spMkLst>
        </pc:spChg>
        <pc:graphicFrameChg chg="add del">
          <ac:chgData name="Vineeth Pydi" userId="c4ed5843-0e2e-4acb-b982-ef556f6b23fc" providerId="ADAL" clId="{3E643BCA-7CE8-4E8A-9498-3DAC25FBCB2D}" dt="2023-12-08T23:18:31.577" v="189" actId="26606"/>
          <ac:graphicFrameMkLst>
            <pc:docMk/>
            <pc:sldMk cId="98584678" sldId="293"/>
            <ac:graphicFrameMk id="6" creationId="{E73A9AC0-24DC-132A-211D-5969E5B630FC}"/>
          </ac:graphicFrameMkLst>
        </pc:graphicFrameChg>
        <pc:graphicFrameChg chg="add del">
          <ac:chgData name="Vineeth Pydi" userId="c4ed5843-0e2e-4acb-b982-ef556f6b23fc" providerId="ADAL" clId="{3E643BCA-7CE8-4E8A-9498-3DAC25FBCB2D}" dt="2023-12-08T23:18:31.610" v="191" actId="26606"/>
          <ac:graphicFrameMkLst>
            <pc:docMk/>
            <pc:sldMk cId="98584678" sldId="293"/>
            <ac:graphicFrameMk id="6" creationId="{F02A3B3D-A75E-DE70-DA4C-067C13CB939D}"/>
          </ac:graphicFrameMkLst>
        </pc:graphicFrameChg>
        <pc:graphicFrameChg chg="del mod replId">
          <ac:chgData name="Vineeth Pydi" userId="c4ed5843-0e2e-4acb-b982-ef556f6b23fc" providerId="ADAL" clId="{3E643BCA-7CE8-4E8A-9498-3DAC25FBCB2D}" dt="2023-12-08T23:17:27.241" v="182" actId="26606"/>
          <ac:graphicFrameMkLst>
            <pc:docMk/>
            <pc:sldMk cId="98584678" sldId="293"/>
            <ac:graphicFrameMk id="10" creationId="{F578C982-A366-DB1C-2188-F53BDAAECD4C}"/>
          </ac:graphicFrameMkLst>
        </pc:graphicFrameChg>
        <pc:graphicFrameChg chg="add del mod replId">
          <ac:chgData name="Vineeth Pydi" userId="c4ed5843-0e2e-4acb-b982-ef556f6b23fc" providerId="ADAL" clId="{3E643BCA-7CE8-4E8A-9498-3DAC25FBCB2D}" dt="2023-12-08T23:18:31.610" v="191" actId="26606"/>
          <ac:graphicFrameMkLst>
            <pc:docMk/>
            <pc:sldMk cId="98584678" sldId="293"/>
            <ac:graphicFrameMk id="34" creationId="{4E7486D6-51D0-87EE-4CF8-15D5D14AE3C5}"/>
          </ac:graphicFrameMkLst>
        </pc:graphicFrameChg>
        <pc:picChg chg="add del">
          <ac:chgData name="Vineeth Pydi" userId="c4ed5843-0e2e-4acb-b982-ef556f6b23fc" providerId="ADAL" clId="{3E643BCA-7CE8-4E8A-9498-3DAC25FBCB2D}" dt="2023-12-08T23:17:50.877" v="183" actId="478"/>
          <ac:picMkLst>
            <pc:docMk/>
            <pc:sldMk cId="98584678" sldId="293"/>
            <ac:picMk id="5" creationId="{ADC08F1C-B3D2-6505-2A29-7433D8178379}"/>
          </ac:picMkLst>
        </pc:picChg>
        <pc:picChg chg="del mod replId">
          <ac:chgData name="Vineeth Pydi" userId="c4ed5843-0e2e-4acb-b982-ef556f6b23fc" providerId="ADAL" clId="{3E643BCA-7CE8-4E8A-9498-3DAC25FBCB2D}" dt="2023-12-08T23:17:27.241" v="182" actId="26606"/>
          <ac:picMkLst>
            <pc:docMk/>
            <pc:sldMk cId="98584678" sldId="293"/>
            <ac:picMk id="9" creationId="{E42129D6-539C-6BFE-BDFE-59FCC15E6537}"/>
          </ac:picMkLst>
        </pc:picChg>
      </pc:sldChg>
      <pc:sldChg chg="modCm">
        <pc:chgData name="Vineeth Pydi" userId="c4ed5843-0e2e-4acb-b982-ef556f6b23fc" providerId="ADAL" clId="{3E643BCA-7CE8-4E8A-9498-3DAC25FBCB2D}" dt="2023-12-08T23:49:03.541" v="194" actId="2056"/>
        <pc:sldMkLst>
          <pc:docMk/>
          <pc:sldMk cId="1184631078" sldId="294"/>
        </pc:sldMkLst>
        <pc:extLst>
          <p:ext xmlns:p="http://schemas.openxmlformats.org/presentationml/2006/main" uri="{D6D511B9-2390-475A-947B-AFAB55BFBCF1}">
            <pc226:cmChg xmlns:pc226="http://schemas.microsoft.com/office/powerpoint/2022/06/main/command" chg="mod">
              <pc226:chgData name="Vineeth Pydi" userId="c4ed5843-0e2e-4acb-b982-ef556f6b23fc" providerId="ADAL" clId="{3E643BCA-7CE8-4E8A-9498-3DAC25FBCB2D}" dt="2023-12-08T23:49:03.541" v="194" actId="2056"/>
              <pc2:cmMkLst xmlns:pc2="http://schemas.microsoft.com/office/powerpoint/2019/9/main/command">
                <pc:docMk/>
                <pc:sldMk cId="1184631078" sldId="294"/>
                <pc2:cmMk id="{DBE88E1A-A003-4F20-B18D-D014DA42EC1A}"/>
              </pc2:cmMkLst>
            </pc226:cmChg>
          </p:ext>
        </pc:extLst>
      </pc:sldChg>
      <pc:sldChg chg="addSp delSp modSp mod setBg modCm">
        <pc:chgData name="Vineeth Pydi" userId="c4ed5843-0e2e-4acb-b982-ef556f6b23fc" providerId="ADAL" clId="{3E643BCA-7CE8-4E8A-9498-3DAC25FBCB2D}" dt="2023-12-09T00:06:09.054" v="204" actId="26606"/>
        <pc:sldMkLst>
          <pc:docMk/>
          <pc:sldMk cId="1497747606" sldId="295"/>
        </pc:sldMkLst>
        <pc:spChg chg="add del">
          <ac:chgData name="Vineeth Pydi" userId="c4ed5843-0e2e-4acb-b982-ef556f6b23fc" providerId="ADAL" clId="{3E643BCA-7CE8-4E8A-9498-3DAC25FBCB2D}" dt="2023-12-09T00:06:09.054" v="204" actId="26606"/>
          <ac:spMkLst>
            <pc:docMk/>
            <pc:sldMk cId="1497747606" sldId="295"/>
            <ac:spMk id="2" creationId="{9AEDE1C5-1EBD-914C-04F6-543B7912CB31}"/>
          </ac:spMkLst>
        </pc:spChg>
        <pc:spChg chg="add del">
          <ac:chgData name="Vineeth Pydi" userId="c4ed5843-0e2e-4acb-b982-ef556f6b23fc" providerId="ADAL" clId="{3E643BCA-7CE8-4E8A-9498-3DAC25FBCB2D}" dt="2023-12-09T00:06:09.054" v="204" actId="26606"/>
          <ac:spMkLst>
            <pc:docMk/>
            <pc:sldMk cId="1497747606" sldId="295"/>
            <ac:spMk id="3" creationId="{B0D03032-BC89-4760-34CF-240811B4E9F4}"/>
          </ac:spMkLst>
        </pc:spChg>
        <pc:spChg chg="add del">
          <ac:chgData name="Vineeth Pydi" userId="c4ed5843-0e2e-4acb-b982-ef556f6b23fc" providerId="ADAL" clId="{3E643BCA-7CE8-4E8A-9498-3DAC25FBCB2D}" dt="2023-12-09T00:06:09.054" v="204" actId="26606"/>
          <ac:spMkLst>
            <pc:docMk/>
            <pc:sldMk cId="1497747606" sldId="295"/>
            <ac:spMk id="4" creationId="{478173E0-4AD0-8FEA-63C0-DDE0EFFA1C79}"/>
          </ac:spMkLst>
        </pc:spChg>
        <pc:spChg chg="add del">
          <ac:chgData name="Vineeth Pydi" userId="c4ed5843-0e2e-4acb-b982-ef556f6b23fc" providerId="ADAL" clId="{3E643BCA-7CE8-4E8A-9498-3DAC25FBCB2D}" dt="2023-12-09T00:06:09.054" v="204" actId="26606"/>
          <ac:spMkLst>
            <pc:docMk/>
            <pc:sldMk cId="1497747606" sldId="295"/>
            <ac:spMk id="5" creationId="{E9C8AC76-0D14-B062-3D77-BBF74113E189}"/>
          </ac:spMkLst>
        </pc:spChg>
        <pc:spChg chg="add del">
          <ac:chgData name="Vineeth Pydi" userId="c4ed5843-0e2e-4acb-b982-ef556f6b23fc" providerId="ADAL" clId="{3E643BCA-7CE8-4E8A-9498-3DAC25FBCB2D}" dt="2023-12-09T00:06:09.054" v="204" actId="26606"/>
          <ac:spMkLst>
            <pc:docMk/>
            <pc:sldMk cId="1497747606" sldId="295"/>
            <ac:spMk id="6" creationId="{548D4810-C32B-9191-938F-F35BD89E0CC9}"/>
          </ac:spMkLst>
        </pc:spChg>
        <pc:spChg chg="add del">
          <ac:chgData name="Vineeth Pydi" userId="c4ed5843-0e2e-4acb-b982-ef556f6b23fc" providerId="ADAL" clId="{3E643BCA-7CE8-4E8A-9498-3DAC25FBCB2D}" dt="2023-12-09T00:06:09.054" v="204" actId="26606"/>
          <ac:spMkLst>
            <pc:docMk/>
            <pc:sldMk cId="1497747606" sldId="295"/>
            <ac:spMk id="12" creationId="{D1DB8542-D3E5-2878-E970-44101F06AEA1}"/>
          </ac:spMkLst>
        </pc:spChg>
        <pc:spChg chg="add del">
          <ac:chgData name="Vineeth Pydi" userId="c4ed5843-0e2e-4acb-b982-ef556f6b23fc" providerId="ADAL" clId="{3E643BCA-7CE8-4E8A-9498-3DAC25FBCB2D}" dt="2023-12-09T00:06:09.054" v="204" actId="26606"/>
          <ac:spMkLst>
            <pc:docMk/>
            <pc:sldMk cId="1497747606" sldId="295"/>
            <ac:spMk id="13" creationId="{1DAAD59E-1849-1C92-D455-D41055456877}"/>
          </ac:spMkLst>
        </pc:spChg>
        <pc:spChg chg="add del">
          <ac:chgData name="Vineeth Pydi" userId="c4ed5843-0e2e-4acb-b982-ef556f6b23fc" providerId="ADAL" clId="{3E643BCA-7CE8-4E8A-9498-3DAC25FBCB2D}" dt="2023-12-09T00:06:09.054" v="204" actId="26606"/>
          <ac:spMkLst>
            <pc:docMk/>
            <pc:sldMk cId="1497747606" sldId="295"/>
            <ac:spMk id="14" creationId="{537F6F63-470E-07E0-01A1-52C9B317FEF9}"/>
          </ac:spMkLst>
        </pc:spChg>
        <pc:spChg chg="add del">
          <ac:chgData name="Vineeth Pydi" userId="c4ed5843-0e2e-4acb-b982-ef556f6b23fc" providerId="ADAL" clId="{3E643BCA-7CE8-4E8A-9498-3DAC25FBCB2D}" dt="2023-12-09T00:06:09.054" v="204" actId="26606"/>
          <ac:spMkLst>
            <pc:docMk/>
            <pc:sldMk cId="1497747606" sldId="295"/>
            <ac:spMk id="15" creationId="{B56E68ED-3574-7033-13A7-1207332F8E38}"/>
          </ac:spMkLst>
        </pc:spChg>
        <pc:spChg chg="add del">
          <ac:chgData name="Vineeth Pydi" userId="c4ed5843-0e2e-4acb-b982-ef556f6b23fc" providerId="ADAL" clId="{3E643BCA-7CE8-4E8A-9498-3DAC25FBCB2D}" dt="2023-12-09T00:06:09.054" v="204" actId="26606"/>
          <ac:spMkLst>
            <pc:docMk/>
            <pc:sldMk cId="1497747606" sldId="295"/>
            <ac:spMk id="16" creationId="{9D21E56F-2982-EAE9-B3ED-E3C38E07D245}"/>
          </ac:spMkLst>
        </pc:spChg>
        <pc:spChg chg="add del">
          <ac:chgData name="Vineeth Pydi" userId="c4ed5843-0e2e-4acb-b982-ef556f6b23fc" providerId="ADAL" clId="{3E643BCA-7CE8-4E8A-9498-3DAC25FBCB2D}" dt="2023-12-09T00:06:09.054" v="204" actId="26606"/>
          <ac:spMkLst>
            <pc:docMk/>
            <pc:sldMk cId="1497747606" sldId="295"/>
            <ac:spMk id="17" creationId="{A7271FE0-167A-8156-E7C2-291FE76855A0}"/>
          </ac:spMkLst>
        </pc:spChg>
        <pc:spChg chg="add del">
          <ac:chgData name="Vineeth Pydi" userId="c4ed5843-0e2e-4acb-b982-ef556f6b23fc" providerId="ADAL" clId="{3E643BCA-7CE8-4E8A-9498-3DAC25FBCB2D}" dt="2023-12-09T00:06:09.054" v="204" actId="26606"/>
          <ac:spMkLst>
            <pc:docMk/>
            <pc:sldMk cId="1497747606" sldId="295"/>
            <ac:spMk id="22" creationId="{7301F447-EEF7-48F5-AF73-7566EE7F64AD}"/>
          </ac:spMkLst>
        </pc:spChg>
        <pc:spChg chg="add del">
          <ac:chgData name="Vineeth Pydi" userId="c4ed5843-0e2e-4acb-b982-ef556f6b23fc" providerId="ADAL" clId="{3E643BCA-7CE8-4E8A-9498-3DAC25FBCB2D}" dt="2023-12-09T00:06:09.054" v="204" actId="26606"/>
          <ac:spMkLst>
            <pc:docMk/>
            <pc:sldMk cId="1497747606" sldId="295"/>
            <ac:spMk id="24" creationId="{F7117410-A2A4-4085-9ADC-46744551DBDE}"/>
          </ac:spMkLst>
        </pc:spChg>
        <pc:spChg chg="add del">
          <ac:chgData name="Vineeth Pydi" userId="c4ed5843-0e2e-4acb-b982-ef556f6b23fc" providerId="ADAL" clId="{3E643BCA-7CE8-4E8A-9498-3DAC25FBCB2D}" dt="2023-12-09T00:06:09.054" v="204" actId="26606"/>
          <ac:spMkLst>
            <pc:docMk/>
            <pc:sldMk cId="1497747606" sldId="295"/>
            <ac:spMk id="26" creationId="{99F74EB5-E547-4FB4-95F5-BCC788F3C4A0}"/>
          </ac:spMkLst>
        </pc:spChg>
        <pc:spChg chg="add del mod replId">
          <ac:chgData name="Vineeth Pydi" userId="c4ed5843-0e2e-4acb-b982-ef556f6b23fc" providerId="ADAL" clId="{3E643BCA-7CE8-4E8A-9498-3DAC25FBCB2D}" dt="2023-12-09T00:06:09.054" v="204" actId="26606"/>
          <ac:spMkLst>
            <pc:docMk/>
            <pc:sldMk cId="1497747606" sldId="295"/>
            <ac:spMk id="41" creationId="{138A756E-6875-6923-46ED-E57D0FA80E28}"/>
          </ac:spMkLst>
        </pc:spChg>
        <pc:spChg chg="add del mod replId">
          <ac:chgData name="Vineeth Pydi" userId="c4ed5843-0e2e-4acb-b982-ef556f6b23fc" providerId="ADAL" clId="{3E643BCA-7CE8-4E8A-9498-3DAC25FBCB2D}" dt="2023-12-09T00:06:09.054" v="204" actId="26606"/>
          <ac:spMkLst>
            <pc:docMk/>
            <pc:sldMk cId="1497747606" sldId="295"/>
            <ac:spMk id="42" creationId="{5F639FEF-A7CC-F65B-5D60-9EC4E6B079BF}"/>
          </ac:spMkLst>
        </pc:spChg>
        <pc:spChg chg="add del mod replId">
          <ac:chgData name="Vineeth Pydi" userId="c4ed5843-0e2e-4acb-b982-ef556f6b23fc" providerId="ADAL" clId="{3E643BCA-7CE8-4E8A-9498-3DAC25FBCB2D}" dt="2023-12-09T00:06:09.054" v="204" actId="26606"/>
          <ac:spMkLst>
            <pc:docMk/>
            <pc:sldMk cId="1497747606" sldId="295"/>
            <ac:spMk id="43" creationId="{71C379B6-1C3D-2579-BCE1-0C566CB35CC0}"/>
          </ac:spMkLst>
        </pc:spChg>
        <pc:spChg chg="add del mod replId">
          <ac:chgData name="Vineeth Pydi" userId="c4ed5843-0e2e-4acb-b982-ef556f6b23fc" providerId="ADAL" clId="{3E643BCA-7CE8-4E8A-9498-3DAC25FBCB2D}" dt="2023-12-09T00:06:09.054" v="204" actId="26606"/>
          <ac:spMkLst>
            <pc:docMk/>
            <pc:sldMk cId="1497747606" sldId="295"/>
            <ac:spMk id="44" creationId="{68B15686-E82A-6495-A535-B8FF312BE0FE}"/>
          </ac:spMkLst>
        </pc:spChg>
        <pc:spChg chg="add del mod replId">
          <ac:chgData name="Vineeth Pydi" userId="c4ed5843-0e2e-4acb-b982-ef556f6b23fc" providerId="ADAL" clId="{3E643BCA-7CE8-4E8A-9498-3DAC25FBCB2D}" dt="2023-12-09T00:06:09.054" v="204" actId="26606"/>
          <ac:spMkLst>
            <pc:docMk/>
            <pc:sldMk cId="1497747606" sldId="295"/>
            <ac:spMk id="45" creationId="{2157D5E2-E77E-0E16-B475-FF6102271545}"/>
          </ac:spMkLst>
        </pc:spChg>
        <pc:spChg chg="add del mod replId">
          <ac:chgData name="Vineeth Pydi" userId="c4ed5843-0e2e-4acb-b982-ef556f6b23fc" providerId="ADAL" clId="{3E643BCA-7CE8-4E8A-9498-3DAC25FBCB2D}" dt="2023-12-09T00:06:09.054" v="204" actId="26606"/>
          <ac:spMkLst>
            <pc:docMk/>
            <pc:sldMk cId="1497747606" sldId="295"/>
            <ac:spMk id="46" creationId="{2B439106-AA57-C39C-8CC8-6C9D2EA3A2E0}"/>
          </ac:spMkLst>
        </pc:spChg>
        <pc:spChg chg="add del mod replId">
          <ac:chgData name="Vineeth Pydi" userId="c4ed5843-0e2e-4acb-b982-ef556f6b23fc" providerId="ADAL" clId="{3E643BCA-7CE8-4E8A-9498-3DAC25FBCB2D}" dt="2023-12-09T00:06:09.054" v="204" actId="26606"/>
          <ac:spMkLst>
            <pc:docMk/>
            <pc:sldMk cId="1497747606" sldId="295"/>
            <ac:spMk id="47" creationId="{EFAE281B-E2EF-EE03-7335-638A3D14D5AF}"/>
          </ac:spMkLst>
        </pc:spChg>
        <pc:spChg chg="add del mod replId">
          <ac:chgData name="Vineeth Pydi" userId="c4ed5843-0e2e-4acb-b982-ef556f6b23fc" providerId="ADAL" clId="{3E643BCA-7CE8-4E8A-9498-3DAC25FBCB2D}" dt="2023-12-09T00:06:09.054" v="204" actId="26606"/>
          <ac:spMkLst>
            <pc:docMk/>
            <pc:sldMk cId="1497747606" sldId="295"/>
            <ac:spMk id="48" creationId="{1AFF72AF-6566-C424-57DC-D2AB65692117}"/>
          </ac:spMkLst>
        </pc:spChg>
        <pc:spChg chg="add del mod replId">
          <ac:chgData name="Vineeth Pydi" userId="c4ed5843-0e2e-4acb-b982-ef556f6b23fc" providerId="ADAL" clId="{3E643BCA-7CE8-4E8A-9498-3DAC25FBCB2D}" dt="2023-12-09T00:06:09.054" v="204" actId="26606"/>
          <ac:spMkLst>
            <pc:docMk/>
            <pc:sldMk cId="1497747606" sldId="295"/>
            <ac:spMk id="49" creationId="{8BA16F61-083B-F4B7-8898-A8DDE9DA2763}"/>
          </ac:spMkLst>
        </pc:spChg>
        <pc:spChg chg="add del mod replId">
          <ac:chgData name="Vineeth Pydi" userId="c4ed5843-0e2e-4acb-b982-ef556f6b23fc" providerId="ADAL" clId="{3E643BCA-7CE8-4E8A-9498-3DAC25FBCB2D}" dt="2023-12-09T00:06:09.054" v="204" actId="26606"/>
          <ac:spMkLst>
            <pc:docMk/>
            <pc:sldMk cId="1497747606" sldId="295"/>
            <ac:spMk id="50" creationId="{46E3FB0D-E1DB-6786-C698-E0DCB4DDBCAF}"/>
          </ac:spMkLst>
        </pc:spChg>
        <pc:spChg chg="add del mod replId">
          <ac:chgData name="Vineeth Pydi" userId="c4ed5843-0e2e-4acb-b982-ef556f6b23fc" providerId="ADAL" clId="{3E643BCA-7CE8-4E8A-9498-3DAC25FBCB2D}" dt="2023-12-09T00:06:09.054" v="204" actId="26606"/>
          <ac:spMkLst>
            <pc:docMk/>
            <pc:sldMk cId="1497747606" sldId="295"/>
            <ac:spMk id="51" creationId="{0228735C-AD42-44F7-067B-0D5043D3C05C}"/>
          </ac:spMkLst>
        </pc:spChg>
        <pc:extLst>
          <p:ext xmlns:p="http://schemas.openxmlformats.org/presentationml/2006/main" uri="{D6D511B9-2390-475A-947B-AFAB55BFBCF1}">
            <pc226:cmChg xmlns:pc226="http://schemas.microsoft.com/office/powerpoint/2022/06/main/command" chg="mod">
              <pc226:chgData name="Vineeth Pydi" userId="c4ed5843-0e2e-4acb-b982-ef556f6b23fc" providerId="ADAL" clId="{3E643BCA-7CE8-4E8A-9498-3DAC25FBCB2D}" dt="2023-12-09T00:06:09.054" v="204" actId="26606"/>
              <pc2:cmMkLst xmlns:pc2="http://schemas.microsoft.com/office/powerpoint/2019/9/main/command">
                <pc:docMk/>
                <pc:sldMk cId="1497747606" sldId="295"/>
                <pc2:cmMk id="{9F7895CE-BDC7-47F1-9557-1EE6A95069F6}"/>
              </pc2:cmMkLst>
            </pc226:cmChg>
          </p:ext>
        </pc:extLst>
      </pc:sldChg>
      <pc:sldChg chg="modSp mod">
        <pc:chgData name="Vineeth Pydi" userId="c4ed5843-0e2e-4acb-b982-ef556f6b23fc" providerId="ADAL" clId="{3E643BCA-7CE8-4E8A-9498-3DAC25FBCB2D}" dt="2023-12-09T00:28:10.645" v="250" actId="20577"/>
        <pc:sldMkLst>
          <pc:docMk/>
          <pc:sldMk cId="3122111455" sldId="300"/>
        </pc:sldMkLst>
        <pc:graphicFrameChg chg="mod modGraphic">
          <ac:chgData name="Vineeth Pydi" userId="c4ed5843-0e2e-4acb-b982-ef556f6b23fc" providerId="ADAL" clId="{3E643BCA-7CE8-4E8A-9498-3DAC25FBCB2D}" dt="2023-12-09T00:28:10.645" v="250" actId="20577"/>
          <ac:graphicFrameMkLst>
            <pc:docMk/>
            <pc:sldMk cId="3122111455" sldId="300"/>
            <ac:graphicFrameMk id="4" creationId="{A4352ABF-9E19-AEB8-DA64-BAFC9730F730}"/>
          </ac:graphicFrameMkLst>
        </pc:graphicFrameChg>
      </pc:sldChg>
      <pc:sldChg chg="addSp modSp">
        <pc:chgData name="Vineeth Pydi" userId="c4ed5843-0e2e-4acb-b982-ef556f6b23fc" providerId="ADAL" clId="{3E643BCA-7CE8-4E8A-9498-3DAC25FBCB2D}" dt="2023-12-09T03:10:03.796" v="255" actId="1076"/>
        <pc:sldMkLst>
          <pc:docMk/>
          <pc:sldMk cId="2797670042" sldId="307"/>
        </pc:sldMkLst>
        <pc:picChg chg="add mod">
          <ac:chgData name="Vineeth Pydi" userId="c4ed5843-0e2e-4acb-b982-ef556f6b23fc" providerId="ADAL" clId="{3E643BCA-7CE8-4E8A-9498-3DAC25FBCB2D}" dt="2023-12-09T03:10:03.796" v="255" actId="1076"/>
          <ac:picMkLst>
            <pc:docMk/>
            <pc:sldMk cId="2797670042" sldId="307"/>
            <ac:picMk id="1026" creationId="{4A4FA9BF-6B3E-B1D6-ED76-8E38AC0492BD}"/>
          </ac:picMkLst>
        </pc:picChg>
      </pc:sldChg>
    </pc:docChg>
  </pc:docChgLst>
  <pc:docChgLst>
    <pc:chgData name="Vineeth Pydi" userId="S::vpydi@purdue.edu::c4ed5843-0e2e-4acb-b982-ef556f6b23fc" providerId="AD" clId="Web-{64086264-439C-5CAC-6360-F984CB6DB737}"/>
    <pc:docChg chg="modSld">
      <pc:chgData name="Vineeth Pydi" userId="S::vpydi@purdue.edu::c4ed5843-0e2e-4acb-b982-ef556f6b23fc" providerId="AD" clId="Web-{64086264-439C-5CAC-6360-F984CB6DB737}" dt="2023-12-08T22:58:31.273" v="1" actId="1076"/>
      <pc:docMkLst>
        <pc:docMk/>
      </pc:docMkLst>
      <pc:sldChg chg="modSp">
        <pc:chgData name="Vineeth Pydi" userId="S::vpydi@purdue.edu::c4ed5843-0e2e-4acb-b982-ef556f6b23fc" providerId="AD" clId="Web-{64086264-439C-5CAC-6360-F984CB6DB737}" dt="2023-12-08T22:58:31.273" v="1" actId="1076"/>
        <pc:sldMkLst>
          <pc:docMk/>
          <pc:sldMk cId="1497747606" sldId="285"/>
        </pc:sldMkLst>
        <pc:picChg chg="mod">
          <ac:chgData name="Vineeth Pydi" userId="S::vpydi@purdue.edu::c4ed5843-0e2e-4acb-b982-ef556f6b23fc" providerId="AD" clId="Web-{64086264-439C-5CAC-6360-F984CB6DB737}" dt="2023-12-08T22:58:31.273" v="1" actId="1076"/>
          <ac:picMkLst>
            <pc:docMk/>
            <pc:sldMk cId="1497747606" sldId="285"/>
            <ac:picMk id="8" creationId="{287662C0-3DB0-4C3D-4898-08CA9E15472C}"/>
          </ac:picMkLst>
        </pc:picChg>
      </pc:sldChg>
    </pc:docChg>
  </pc:docChgLst>
  <pc:docChgLst>
    <pc:chgData name="Avishek Dasgupta" userId="f9d5fa44-9a15-4eb8-95f0-105197e851c5" providerId="ADAL" clId="{A5B57D03-3C71-4EAB-ACE4-E0F7C10F3834}"/>
    <pc:docChg chg="undo custSel addSld delSld modSld sldOrd">
      <pc:chgData name="Avishek Dasgupta" userId="f9d5fa44-9a15-4eb8-95f0-105197e851c5" providerId="ADAL" clId="{A5B57D03-3C71-4EAB-ACE4-E0F7C10F3834}" dt="2023-12-09T04:23:37.563" v="459" actId="1076"/>
      <pc:docMkLst>
        <pc:docMk/>
      </pc:docMkLst>
      <pc:sldChg chg="modSp mod">
        <pc:chgData name="Avishek Dasgupta" userId="f9d5fa44-9a15-4eb8-95f0-105197e851c5" providerId="ADAL" clId="{A5B57D03-3C71-4EAB-ACE4-E0F7C10F3834}" dt="2023-12-09T03:36:11.071" v="432" actId="14100"/>
        <pc:sldMkLst>
          <pc:docMk/>
          <pc:sldMk cId="526572060" sldId="269"/>
        </pc:sldMkLst>
        <pc:spChg chg="mod">
          <ac:chgData name="Avishek Dasgupta" userId="f9d5fa44-9a15-4eb8-95f0-105197e851c5" providerId="ADAL" clId="{A5B57D03-3C71-4EAB-ACE4-E0F7C10F3834}" dt="2023-12-09T03:36:11.071" v="432" actId="14100"/>
          <ac:spMkLst>
            <pc:docMk/>
            <pc:sldMk cId="526572060" sldId="269"/>
            <ac:spMk id="11" creationId="{8A282909-A4BE-3B6E-C03E-8137BC3BD4A0}"/>
          </ac:spMkLst>
        </pc:spChg>
      </pc:sldChg>
      <pc:sldChg chg="addSp delSp modSp mod modNotesTx">
        <pc:chgData name="Avishek Dasgupta" userId="f9d5fa44-9a15-4eb8-95f0-105197e851c5" providerId="ADAL" clId="{A5B57D03-3C71-4EAB-ACE4-E0F7C10F3834}" dt="2023-12-09T00:54:10.927" v="377"/>
        <pc:sldMkLst>
          <pc:docMk/>
          <pc:sldMk cId="4185259288" sldId="272"/>
        </pc:sldMkLst>
        <pc:spChg chg="del mod">
          <ac:chgData name="Avishek Dasgupta" userId="f9d5fa44-9a15-4eb8-95f0-105197e851c5" providerId="ADAL" clId="{A5B57D03-3C71-4EAB-ACE4-E0F7C10F3834}" dt="2023-12-09T00:54:10.927" v="377"/>
          <ac:spMkLst>
            <pc:docMk/>
            <pc:sldMk cId="4185259288" sldId="272"/>
            <ac:spMk id="23" creationId="{C4C38386-0FCC-2DE3-28D0-C4A3250E5E82}"/>
          </ac:spMkLst>
        </pc:spChg>
        <pc:spChg chg="del">
          <ac:chgData name="Avishek Dasgupta" userId="f9d5fa44-9a15-4eb8-95f0-105197e851c5" providerId="ADAL" clId="{A5B57D03-3C71-4EAB-ACE4-E0F7C10F3834}" dt="2023-12-09T00:48:27.542" v="322" actId="478"/>
          <ac:spMkLst>
            <pc:docMk/>
            <pc:sldMk cId="4185259288" sldId="272"/>
            <ac:spMk id="32" creationId="{7EC357AF-C06D-D581-39D7-C206C19E169E}"/>
          </ac:spMkLst>
        </pc:spChg>
        <pc:spChg chg="mod">
          <ac:chgData name="Avishek Dasgupta" userId="f9d5fa44-9a15-4eb8-95f0-105197e851c5" providerId="ADAL" clId="{A5B57D03-3C71-4EAB-ACE4-E0F7C10F3834}" dt="2023-12-09T00:36:09.396" v="284" actId="20577"/>
          <ac:spMkLst>
            <pc:docMk/>
            <pc:sldMk cId="4185259288" sldId="272"/>
            <ac:spMk id="36" creationId="{356EB6DA-E17F-734A-E848-7A36D5DD12ED}"/>
          </ac:spMkLst>
        </pc:spChg>
        <pc:picChg chg="add mod">
          <ac:chgData name="Avishek Dasgupta" userId="f9d5fa44-9a15-4eb8-95f0-105197e851c5" providerId="ADAL" clId="{A5B57D03-3C71-4EAB-ACE4-E0F7C10F3834}" dt="2023-12-09T00:51:12.965" v="346" actId="1076"/>
          <ac:picMkLst>
            <pc:docMk/>
            <pc:sldMk cId="4185259288" sldId="272"/>
            <ac:picMk id="2" creationId="{D25DFBBC-6253-8BF9-46E9-537F1C373249}"/>
          </ac:picMkLst>
        </pc:picChg>
        <pc:picChg chg="add del mod">
          <ac:chgData name="Avishek Dasgupta" userId="f9d5fa44-9a15-4eb8-95f0-105197e851c5" providerId="ADAL" clId="{A5B57D03-3C71-4EAB-ACE4-E0F7C10F3834}" dt="2023-12-09T00:49:25.113" v="330" actId="478"/>
          <ac:picMkLst>
            <pc:docMk/>
            <pc:sldMk cId="4185259288" sldId="272"/>
            <ac:picMk id="3" creationId="{3A5448FB-E076-8BAF-99B1-685B3AAF24B7}"/>
          </ac:picMkLst>
        </pc:picChg>
        <pc:picChg chg="mod">
          <ac:chgData name="Avishek Dasgupta" userId="f9d5fa44-9a15-4eb8-95f0-105197e851c5" providerId="ADAL" clId="{A5B57D03-3C71-4EAB-ACE4-E0F7C10F3834}" dt="2023-12-09T00:54:06.494" v="375" actId="1076"/>
          <ac:picMkLst>
            <pc:docMk/>
            <pc:sldMk cId="4185259288" sldId="272"/>
            <ac:picMk id="13" creationId="{2312F69C-3289-2751-65EB-8DA729203E38}"/>
          </ac:picMkLst>
        </pc:picChg>
        <pc:picChg chg="del">
          <ac:chgData name="Avishek Dasgupta" userId="f9d5fa44-9a15-4eb8-95f0-105197e851c5" providerId="ADAL" clId="{A5B57D03-3C71-4EAB-ACE4-E0F7C10F3834}" dt="2023-12-09T00:35:02.276" v="252" actId="478"/>
          <ac:picMkLst>
            <pc:docMk/>
            <pc:sldMk cId="4185259288" sldId="272"/>
            <ac:picMk id="15" creationId="{E68C27E9-AB4B-C8F6-6909-FB868BC29C67}"/>
          </ac:picMkLst>
        </pc:picChg>
        <pc:picChg chg="mod">
          <ac:chgData name="Avishek Dasgupta" userId="f9d5fa44-9a15-4eb8-95f0-105197e851c5" providerId="ADAL" clId="{A5B57D03-3C71-4EAB-ACE4-E0F7C10F3834}" dt="2023-12-09T00:51:06.603" v="344" actId="14100"/>
          <ac:picMkLst>
            <pc:docMk/>
            <pc:sldMk cId="4185259288" sldId="272"/>
            <ac:picMk id="2050" creationId="{4FD9B1EB-2927-7975-9DED-7F4B295AF3A7}"/>
          </ac:picMkLst>
        </pc:picChg>
      </pc:sldChg>
      <pc:sldChg chg="delSp modSp mod">
        <pc:chgData name="Avishek Dasgupta" userId="f9d5fa44-9a15-4eb8-95f0-105197e851c5" providerId="ADAL" clId="{A5B57D03-3C71-4EAB-ACE4-E0F7C10F3834}" dt="2023-12-09T03:12:23.540" v="426" actId="14100"/>
        <pc:sldMkLst>
          <pc:docMk/>
          <pc:sldMk cId="1116672319" sldId="277"/>
        </pc:sldMkLst>
        <pc:spChg chg="del">
          <ac:chgData name="Avishek Dasgupta" userId="f9d5fa44-9a15-4eb8-95f0-105197e851c5" providerId="ADAL" clId="{A5B57D03-3C71-4EAB-ACE4-E0F7C10F3834}" dt="2023-12-09T03:09:13.885" v="417" actId="478"/>
          <ac:spMkLst>
            <pc:docMk/>
            <pc:sldMk cId="1116672319" sldId="277"/>
            <ac:spMk id="3137" creationId="{CBB5CB9A-AFC6-7F85-2082-91175DEEFF66}"/>
          </ac:spMkLst>
        </pc:spChg>
        <pc:spChg chg="mod">
          <ac:chgData name="Avishek Dasgupta" userId="f9d5fa44-9a15-4eb8-95f0-105197e851c5" providerId="ADAL" clId="{A5B57D03-3C71-4EAB-ACE4-E0F7C10F3834}" dt="2023-12-09T03:09:10.309" v="416" actId="20577"/>
          <ac:spMkLst>
            <pc:docMk/>
            <pc:sldMk cId="1116672319" sldId="277"/>
            <ac:spMk id="3141" creationId="{CAFFB865-C273-7131-5635-1AE5E9EC53CA}"/>
          </ac:spMkLst>
        </pc:spChg>
        <pc:spChg chg="mod">
          <ac:chgData name="Avishek Dasgupta" userId="f9d5fa44-9a15-4eb8-95f0-105197e851c5" providerId="ADAL" clId="{A5B57D03-3C71-4EAB-ACE4-E0F7C10F3834}" dt="2023-12-09T03:09:17.511" v="418" actId="14100"/>
          <ac:spMkLst>
            <pc:docMk/>
            <pc:sldMk cId="1116672319" sldId="277"/>
            <ac:spMk id="3143" creationId="{F1A36E74-1618-B2C5-F10C-EA9202054651}"/>
          </ac:spMkLst>
        </pc:spChg>
        <pc:cxnChg chg="mod">
          <ac:chgData name="Avishek Dasgupta" userId="f9d5fa44-9a15-4eb8-95f0-105197e851c5" providerId="ADAL" clId="{A5B57D03-3C71-4EAB-ACE4-E0F7C10F3834}" dt="2023-12-09T03:12:05.982" v="423" actId="14100"/>
          <ac:cxnSpMkLst>
            <pc:docMk/>
            <pc:sldMk cId="1116672319" sldId="277"/>
            <ac:cxnSpMk id="3149" creationId="{A77218F2-5D70-25EF-B06D-79E0272B6A7F}"/>
          </ac:cxnSpMkLst>
        </pc:cxnChg>
        <pc:cxnChg chg="mod">
          <ac:chgData name="Avishek Dasgupta" userId="f9d5fa44-9a15-4eb8-95f0-105197e851c5" providerId="ADAL" clId="{A5B57D03-3C71-4EAB-ACE4-E0F7C10F3834}" dt="2023-12-09T03:12:19.577" v="425" actId="14100"/>
          <ac:cxnSpMkLst>
            <pc:docMk/>
            <pc:sldMk cId="1116672319" sldId="277"/>
            <ac:cxnSpMk id="3151" creationId="{6686D159-C929-7F86-98B3-24D616FC83C8}"/>
          </ac:cxnSpMkLst>
        </pc:cxnChg>
        <pc:cxnChg chg="mod">
          <ac:chgData name="Avishek Dasgupta" userId="f9d5fa44-9a15-4eb8-95f0-105197e851c5" providerId="ADAL" clId="{A5B57D03-3C71-4EAB-ACE4-E0F7C10F3834}" dt="2023-12-09T03:12:23.540" v="426" actId="14100"/>
          <ac:cxnSpMkLst>
            <pc:docMk/>
            <pc:sldMk cId="1116672319" sldId="277"/>
            <ac:cxnSpMk id="3153" creationId="{A96B13F7-524B-B5A5-80C6-D0B6EE4A2B3E}"/>
          </ac:cxnSpMkLst>
        </pc:cxnChg>
      </pc:sldChg>
      <pc:sldChg chg="delSp modSp del mod">
        <pc:chgData name="Avishek Dasgupta" userId="f9d5fa44-9a15-4eb8-95f0-105197e851c5" providerId="ADAL" clId="{A5B57D03-3C71-4EAB-ACE4-E0F7C10F3834}" dt="2023-12-09T00:46:59.598" v="319" actId="47"/>
        <pc:sldMkLst>
          <pc:docMk/>
          <pc:sldMk cId="3180939969" sldId="278"/>
        </pc:sldMkLst>
        <pc:picChg chg="del mod">
          <ac:chgData name="Avishek Dasgupta" userId="f9d5fa44-9a15-4eb8-95f0-105197e851c5" providerId="ADAL" clId="{A5B57D03-3C71-4EAB-ACE4-E0F7C10F3834}" dt="2023-12-09T00:46:45.942" v="316" actId="478"/>
          <ac:picMkLst>
            <pc:docMk/>
            <pc:sldMk cId="3180939969" sldId="278"/>
            <ac:picMk id="4" creationId="{C889DD16-CEE3-5CF2-62B2-C8B6A1483889}"/>
          </ac:picMkLst>
        </pc:picChg>
        <pc:picChg chg="del">
          <ac:chgData name="Avishek Dasgupta" userId="f9d5fa44-9a15-4eb8-95f0-105197e851c5" providerId="ADAL" clId="{A5B57D03-3C71-4EAB-ACE4-E0F7C10F3834}" dt="2023-12-09T00:39:07.497" v="293" actId="478"/>
          <ac:picMkLst>
            <pc:docMk/>
            <pc:sldMk cId="3180939969" sldId="278"/>
            <ac:picMk id="5" creationId="{AA0839A4-4E4D-89C4-0733-75FF8E0FDF63}"/>
          </ac:picMkLst>
        </pc:picChg>
        <pc:picChg chg="del mod">
          <ac:chgData name="Avishek Dasgupta" userId="f9d5fa44-9a15-4eb8-95f0-105197e851c5" providerId="ADAL" clId="{A5B57D03-3C71-4EAB-ACE4-E0F7C10F3834}" dt="2023-12-09T00:46:44.057" v="315" actId="478"/>
          <ac:picMkLst>
            <pc:docMk/>
            <pc:sldMk cId="3180939969" sldId="278"/>
            <ac:picMk id="6" creationId="{5D0A9C9C-0C0B-C02B-73E7-3D223157B91E}"/>
          </ac:picMkLst>
        </pc:picChg>
        <pc:picChg chg="mod">
          <ac:chgData name="Avishek Dasgupta" userId="f9d5fa44-9a15-4eb8-95f0-105197e851c5" providerId="ADAL" clId="{A5B57D03-3C71-4EAB-ACE4-E0F7C10F3834}" dt="2023-12-09T00:39:50.630" v="296" actId="14100"/>
          <ac:picMkLst>
            <pc:docMk/>
            <pc:sldMk cId="3180939969" sldId="278"/>
            <ac:picMk id="1030" creationId="{48707659-E59F-1DD4-5355-EAA1EABAAE12}"/>
          </ac:picMkLst>
        </pc:picChg>
      </pc:sldChg>
      <pc:sldChg chg="addSp delSp modSp del mod modCm">
        <pc:chgData name="Avishek Dasgupta" userId="f9d5fa44-9a15-4eb8-95f0-105197e851c5" providerId="ADAL" clId="{A5B57D03-3C71-4EAB-ACE4-E0F7C10F3834}" dt="2023-12-09T00:50:33.263" v="338" actId="47"/>
        <pc:sldMkLst>
          <pc:docMk/>
          <pc:sldMk cId="964277294" sldId="279"/>
        </pc:sldMkLst>
        <pc:spChg chg="add del mod">
          <ac:chgData name="Avishek Dasgupta" userId="f9d5fa44-9a15-4eb8-95f0-105197e851c5" providerId="ADAL" clId="{A5B57D03-3C71-4EAB-ACE4-E0F7C10F3834}" dt="2023-12-09T00:50:16.359" v="335" actId="478"/>
          <ac:spMkLst>
            <pc:docMk/>
            <pc:sldMk cId="964277294" sldId="279"/>
            <ac:spMk id="6" creationId="{A4B103EA-C316-3535-D12E-AC4E0C5DD708}"/>
          </ac:spMkLst>
        </pc:spChg>
        <pc:picChg chg="del">
          <ac:chgData name="Avishek Dasgupta" userId="f9d5fa44-9a15-4eb8-95f0-105197e851c5" providerId="ADAL" clId="{A5B57D03-3C71-4EAB-ACE4-E0F7C10F3834}" dt="2023-12-09T00:50:13.013" v="334" actId="478"/>
          <ac:picMkLst>
            <pc:docMk/>
            <pc:sldMk cId="964277294" sldId="279"/>
            <ac:picMk id="4" creationId="{D0435610-237C-3982-ACBD-E4C50997DAE9}"/>
          </ac:picMkLst>
        </pc:picChg>
        <pc:picChg chg="del mod">
          <ac:chgData name="Avishek Dasgupta" userId="f9d5fa44-9a15-4eb8-95f0-105197e851c5" providerId="ADAL" clId="{A5B57D03-3C71-4EAB-ACE4-E0F7C10F3834}" dt="2023-12-09T00:50:30.961" v="337" actId="478"/>
          <ac:picMkLst>
            <pc:docMk/>
            <pc:sldMk cId="964277294" sldId="279"/>
            <ac:picMk id="7" creationId="{77B4B452-2B9B-7B85-48D4-7556D069379F}"/>
          </ac:picMkLst>
        </pc:picChg>
        <pc:picChg chg="del">
          <ac:chgData name="Avishek Dasgupta" userId="f9d5fa44-9a15-4eb8-95f0-105197e851c5" providerId="ADAL" clId="{A5B57D03-3C71-4EAB-ACE4-E0F7C10F3834}" dt="2023-12-09T00:38:13.759" v="290" actId="478"/>
          <ac:picMkLst>
            <pc:docMk/>
            <pc:sldMk cId="964277294" sldId="279"/>
            <ac:picMk id="9" creationId="{2DC2E265-6AE3-9DA1-1834-7BCF758ABEDD}"/>
          </ac:picMkLst>
        </pc:picChg>
        <pc:picChg chg="add del mod">
          <ac:chgData name="Avishek Dasgupta" userId="f9d5fa44-9a15-4eb8-95f0-105197e851c5" providerId="ADAL" clId="{A5B57D03-3C71-4EAB-ACE4-E0F7C10F3834}" dt="2023-12-09T00:50:02.735" v="333" actId="478"/>
          <ac:picMkLst>
            <pc:docMk/>
            <pc:sldMk cId="964277294" sldId="279"/>
            <ac:picMk id="2050" creationId="{9B20FE3E-015D-61BD-D6C1-0816DCD37037}"/>
          </ac:picMkLst>
        </pc:picChg>
        <pc:picChg chg="add del mod">
          <ac:chgData name="Avishek Dasgupta" userId="f9d5fa44-9a15-4eb8-95f0-105197e851c5" providerId="ADAL" clId="{A5B57D03-3C71-4EAB-ACE4-E0F7C10F3834}" dt="2023-12-09T00:50:00.892" v="332" actId="478"/>
          <ac:picMkLst>
            <pc:docMk/>
            <pc:sldMk cId="964277294" sldId="279"/>
            <ac:picMk id="2052" creationId="{A6625ED7-CAA0-0CA3-6E6F-FEA58722E092}"/>
          </ac:picMkLst>
        </pc:picChg>
        <pc:extLst>
          <p:ext xmlns:p="http://schemas.openxmlformats.org/presentationml/2006/main" uri="{D6D511B9-2390-475A-947B-AFAB55BFBCF1}">
            <pc226:cmChg xmlns:pc226="http://schemas.microsoft.com/office/powerpoint/2022/06/main/command" chg="mod">
              <pc226:chgData name="Avishek Dasgupta" userId="f9d5fa44-9a15-4eb8-95f0-105197e851c5" providerId="ADAL" clId="{A5B57D03-3C71-4EAB-ACE4-E0F7C10F3834}" dt="2023-12-09T00:38:13.766" v="291" actId="2056"/>
              <pc2:cmMkLst xmlns:pc2="http://schemas.microsoft.com/office/powerpoint/2019/9/main/command">
                <pc:docMk/>
                <pc:sldMk cId="964277294" sldId="279"/>
                <pc2:cmMk id="{9F9FA710-7512-4DE1-A191-281D1A0F4ED9}"/>
              </pc2:cmMkLst>
            </pc226:cmChg>
          </p:ext>
        </pc:extLst>
      </pc:sldChg>
      <pc:sldChg chg="modSp mod">
        <pc:chgData name="Avishek Dasgupta" userId="f9d5fa44-9a15-4eb8-95f0-105197e851c5" providerId="ADAL" clId="{A5B57D03-3C71-4EAB-ACE4-E0F7C10F3834}" dt="2023-12-08T23:52:56.337" v="23" actId="1076"/>
        <pc:sldMkLst>
          <pc:docMk/>
          <pc:sldMk cId="3273486689" sldId="284"/>
        </pc:sldMkLst>
        <pc:picChg chg="mod">
          <ac:chgData name="Avishek Dasgupta" userId="f9d5fa44-9a15-4eb8-95f0-105197e851c5" providerId="ADAL" clId="{A5B57D03-3C71-4EAB-ACE4-E0F7C10F3834}" dt="2023-12-08T23:52:56.337" v="23" actId="1076"/>
          <ac:picMkLst>
            <pc:docMk/>
            <pc:sldMk cId="3273486689" sldId="284"/>
            <ac:picMk id="5" creationId="{838C000C-A60E-4B1F-5599-1452D98E7EE0}"/>
          </ac:picMkLst>
        </pc:picChg>
      </pc:sldChg>
      <pc:sldChg chg="modSp mod">
        <pc:chgData name="Avishek Dasgupta" userId="f9d5fa44-9a15-4eb8-95f0-105197e851c5" providerId="ADAL" clId="{A5B57D03-3C71-4EAB-ACE4-E0F7C10F3834}" dt="2023-12-09T02:34:09.431" v="399" actId="20577"/>
        <pc:sldMkLst>
          <pc:docMk/>
          <pc:sldMk cId="3817894593" sldId="287"/>
        </pc:sldMkLst>
        <pc:spChg chg="mod">
          <ac:chgData name="Avishek Dasgupta" userId="f9d5fa44-9a15-4eb8-95f0-105197e851c5" providerId="ADAL" clId="{A5B57D03-3C71-4EAB-ACE4-E0F7C10F3834}" dt="2023-12-09T02:34:00.773" v="389" actId="6549"/>
          <ac:spMkLst>
            <pc:docMk/>
            <pc:sldMk cId="3817894593" sldId="287"/>
            <ac:spMk id="6" creationId="{2FB46110-1D59-D496-9658-D73333633F53}"/>
          </ac:spMkLst>
        </pc:spChg>
        <pc:spChg chg="mod">
          <ac:chgData name="Avishek Dasgupta" userId="f9d5fa44-9a15-4eb8-95f0-105197e851c5" providerId="ADAL" clId="{A5B57D03-3C71-4EAB-ACE4-E0F7C10F3834}" dt="2023-12-09T02:34:09.431" v="399" actId="20577"/>
          <ac:spMkLst>
            <pc:docMk/>
            <pc:sldMk cId="3817894593" sldId="287"/>
            <ac:spMk id="25" creationId="{C7AFE4A4-F4C8-34BE-6996-7DB85A368733}"/>
          </ac:spMkLst>
        </pc:spChg>
      </pc:sldChg>
      <pc:sldChg chg="modSp mod">
        <pc:chgData name="Avishek Dasgupta" userId="f9d5fa44-9a15-4eb8-95f0-105197e851c5" providerId="ADAL" clId="{A5B57D03-3C71-4EAB-ACE4-E0F7C10F3834}" dt="2023-12-09T02:01:48.206" v="382" actId="20577"/>
        <pc:sldMkLst>
          <pc:docMk/>
          <pc:sldMk cId="2694440096" sldId="289"/>
        </pc:sldMkLst>
        <pc:graphicFrameChg chg="modGraphic">
          <ac:chgData name="Avishek Dasgupta" userId="f9d5fa44-9a15-4eb8-95f0-105197e851c5" providerId="ADAL" clId="{A5B57D03-3C71-4EAB-ACE4-E0F7C10F3834}" dt="2023-12-09T02:01:48.206" v="382" actId="20577"/>
          <ac:graphicFrameMkLst>
            <pc:docMk/>
            <pc:sldMk cId="2694440096" sldId="289"/>
            <ac:graphicFrameMk id="423" creationId="{73DC6BD3-023A-EED0-B026-4FC647309C60}"/>
          </ac:graphicFrameMkLst>
        </pc:graphicFrameChg>
      </pc:sldChg>
      <pc:sldChg chg="modCm">
        <pc:chgData name="Avishek Dasgupta" userId="f9d5fa44-9a15-4eb8-95f0-105197e851c5" providerId="ADAL" clId="{A5B57D03-3C71-4EAB-ACE4-E0F7C10F3834}" dt="2023-12-09T00:39:34.084" v="295" actId="2056"/>
        <pc:sldMkLst>
          <pc:docMk/>
          <pc:sldMk cId="3127864487" sldId="292"/>
        </pc:sldMkLst>
        <pc:extLst>
          <p:ext xmlns:p="http://schemas.openxmlformats.org/presentationml/2006/main" uri="{D6D511B9-2390-475A-947B-AFAB55BFBCF1}">
            <pc226:cmChg xmlns:pc226="http://schemas.microsoft.com/office/powerpoint/2022/06/main/command" chg="mod">
              <pc226:chgData name="Avishek Dasgupta" userId="f9d5fa44-9a15-4eb8-95f0-105197e851c5" providerId="ADAL" clId="{A5B57D03-3C71-4EAB-ACE4-E0F7C10F3834}" dt="2023-12-09T00:39:34.084" v="295" actId="2056"/>
              <pc2:cmMkLst xmlns:pc2="http://schemas.microsoft.com/office/powerpoint/2019/9/main/command">
                <pc:docMk/>
                <pc:sldMk cId="3127864487" sldId="292"/>
                <pc2:cmMk id="{56C1C611-B710-4290-BCB1-DA27A4BC3511}"/>
              </pc2:cmMkLst>
            </pc226:cmChg>
          </p:ext>
        </pc:extLst>
      </pc:sldChg>
      <pc:sldChg chg="addSp delSp modSp mod modCm">
        <pc:chgData name="Avishek Dasgupta" userId="f9d5fa44-9a15-4eb8-95f0-105197e851c5" providerId="ADAL" clId="{A5B57D03-3C71-4EAB-ACE4-E0F7C10F3834}" dt="2023-12-09T00:13:39.417" v="247" actId="1076"/>
        <pc:sldMkLst>
          <pc:docMk/>
          <pc:sldMk cId="1184631078" sldId="294"/>
        </pc:sldMkLst>
        <pc:spChg chg="mod">
          <ac:chgData name="Avishek Dasgupta" userId="f9d5fa44-9a15-4eb8-95f0-105197e851c5" providerId="ADAL" clId="{A5B57D03-3C71-4EAB-ACE4-E0F7C10F3834}" dt="2023-12-08T23:46:18.400" v="5" actId="1076"/>
          <ac:spMkLst>
            <pc:docMk/>
            <pc:sldMk cId="1184631078" sldId="294"/>
            <ac:spMk id="2" creationId="{F19E7B24-DB0B-F865-3D95-51BC3FF39ACE}"/>
          </ac:spMkLst>
        </pc:spChg>
        <pc:spChg chg="add del mod">
          <ac:chgData name="Avishek Dasgupta" userId="f9d5fa44-9a15-4eb8-95f0-105197e851c5" providerId="ADAL" clId="{A5B57D03-3C71-4EAB-ACE4-E0F7C10F3834}" dt="2023-12-08T23:48:20.016" v="6" actId="478"/>
          <ac:spMkLst>
            <pc:docMk/>
            <pc:sldMk cId="1184631078" sldId="294"/>
            <ac:spMk id="4" creationId="{D69199F0-E8DF-F73B-4A96-59C9F716FC02}"/>
          </ac:spMkLst>
        </pc:spChg>
        <pc:spChg chg="del">
          <ac:chgData name="Avishek Dasgupta" userId="f9d5fa44-9a15-4eb8-95f0-105197e851c5" providerId="ADAL" clId="{A5B57D03-3C71-4EAB-ACE4-E0F7C10F3834}" dt="2023-12-08T23:48:25.545" v="7" actId="478"/>
          <ac:spMkLst>
            <pc:docMk/>
            <pc:sldMk cId="1184631078" sldId="294"/>
            <ac:spMk id="6" creationId="{2D156FCA-FDE9-399A-1564-1A7D06E3642C}"/>
          </ac:spMkLst>
        </pc:spChg>
        <pc:spChg chg="del">
          <ac:chgData name="Avishek Dasgupta" userId="f9d5fa44-9a15-4eb8-95f0-105197e851c5" providerId="ADAL" clId="{A5B57D03-3C71-4EAB-ACE4-E0F7C10F3834}" dt="2023-12-08T23:48:28.906" v="9" actId="478"/>
          <ac:spMkLst>
            <pc:docMk/>
            <pc:sldMk cId="1184631078" sldId="294"/>
            <ac:spMk id="7" creationId="{929BE184-5C08-00DF-EEA1-E9B84CFE3A9F}"/>
          </ac:spMkLst>
        </pc:spChg>
        <pc:spChg chg="del">
          <ac:chgData name="Avishek Dasgupta" userId="f9d5fa44-9a15-4eb8-95f0-105197e851c5" providerId="ADAL" clId="{A5B57D03-3C71-4EAB-ACE4-E0F7C10F3834}" dt="2023-12-08T23:48:31.941" v="10" actId="478"/>
          <ac:spMkLst>
            <pc:docMk/>
            <pc:sldMk cId="1184631078" sldId="294"/>
            <ac:spMk id="8" creationId="{855E29B5-34D8-DF1E-0D56-83DDCD416D6A}"/>
          </ac:spMkLst>
        </pc:spChg>
        <pc:spChg chg="add del mod">
          <ac:chgData name="Avishek Dasgupta" userId="f9d5fa44-9a15-4eb8-95f0-105197e851c5" providerId="ADAL" clId="{A5B57D03-3C71-4EAB-ACE4-E0F7C10F3834}" dt="2023-12-09T00:03:34.610" v="70"/>
          <ac:spMkLst>
            <pc:docMk/>
            <pc:sldMk cId="1184631078" sldId="294"/>
            <ac:spMk id="14" creationId="{9126FA36-D12B-8316-A18F-9FDFFC2E5E79}"/>
          </ac:spMkLst>
        </pc:spChg>
        <pc:spChg chg="add mod">
          <ac:chgData name="Avishek Dasgupta" userId="f9d5fa44-9a15-4eb8-95f0-105197e851c5" providerId="ADAL" clId="{A5B57D03-3C71-4EAB-ACE4-E0F7C10F3834}" dt="2023-12-08T23:58:48.314" v="42" actId="113"/>
          <ac:spMkLst>
            <pc:docMk/>
            <pc:sldMk cId="1184631078" sldId="294"/>
            <ac:spMk id="16" creationId="{A6D38E67-E8D2-EF5A-6F33-B9FB155FE054}"/>
          </ac:spMkLst>
        </pc:spChg>
        <pc:spChg chg="add mod">
          <ac:chgData name="Avishek Dasgupta" userId="f9d5fa44-9a15-4eb8-95f0-105197e851c5" providerId="ADAL" clId="{A5B57D03-3C71-4EAB-ACE4-E0F7C10F3834}" dt="2023-12-09T00:01:36.713" v="57" actId="20577"/>
          <ac:spMkLst>
            <pc:docMk/>
            <pc:sldMk cId="1184631078" sldId="294"/>
            <ac:spMk id="18" creationId="{B0454C1B-A3C7-A98E-8BF4-C4AB26ACBCDE}"/>
          </ac:spMkLst>
        </pc:spChg>
        <pc:spChg chg="add mod">
          <ac:chgData name="Avishek Dasgupta" userId="f9d5fa44-9a15-4eb8-95f0-105197e851c5" providerId="ADAL" clId="{A5B57D03-3C71-4EAB-ACE4-E0F7C10F3834}" dt="2023-12-09T00:03:14.976" v="63" actId="14100"/>
          <ac:spMkLst>
            <pc:docMk/>
            <pc:sldMk cId="1184631078" sldId="294"/>
            <ac:spMk id="20" creationId="{6510BC96-72AF-A3E1-E21E-AF587CD82D06}"/>
          </ac:spMkLst>
        </pc:spChg>
        <pc:spChg chg="add mod">
          <ac:chgData name="Avishek Dasgupta" userId="f9d5fa44-9a15-4eb8-95f0-105197e851c5" providerId="ADAL" clId="{A5B57D03-3C71-4EAB-ACE4-E0F7C10F3834}" dt="2023-12-09T00:11:20.852" v="118" actId="1076"/>
          <ac:spMkLst>
            <pc:docMk/>
            <pc:sldMk cId="1184631078" sldId="294"/>
            <ac:spMk id="22" creationId="{75BC26B2-F0D8-D887-33D4-69AEED6B308D}"/>
          </ac:spMkLst>
        </pc:spChg>
        <pc:spChg chg="add mod">
          <ac:chgData name="Avishek Dasgupta" userId="f9d5fa44-9a15-4eb8-95f0-105197e851c5" providerId="ADAL" clId="{A5B57D03-3C71-4EAB-ACE4-E0F7C10F3834}" dt="2023-12-09T00:03:55.683" v="75" actId="207"/>
          <ac:spMkLst>
            <pc:docMk/>
            <pc:sldMk cId="1184631078" sldId="294"/>
            <ac:spMk id="23" creationId="{4E910854-BADD-8498-35B4-B5334E03B649}"/>
          </ac:spMkLst>
        </pc:spChg>
        <pc:spChg chg="add mod">
          <ac:chgData name="Avishek Dasgupta" userId="f9d5fa44-9a15-4eb8-95f0-105197e851c5" providerId="ADAL" clId="{A5B57D03-3C71-4EAB-ACE4-E0F7C10F3834}" dt="2023-12-09T00:04:24.160" v="79" actId="14100"/>
          <ac:spMkLst>
            <pc:docMk/>
            <pc:sldMk cId="1184631078" sldId="294"/>
            <ac:spMk id="24" creationId="{ABFD7AEA-112A-565C-3FC6-BF978D4F1BD2}"/>
          </ac:spMkLst>
        </pc:spChg>
        <pc:spChg chg="add mod">
          <ac:chgData name="Avishek Dasgupta" userId="f9d5fa44-9a15-4eb8-95f0-105197e851c5" providerId="ADAL" clId="{A5B57D03-3C71-4EAB-ACE4-E0F7C10F3834}" dt="2023-12-09T00:12:20.202" v="125" actId="14100"/>
          <ac:spMkLst>
            <pc:docMk/>
            <pc:sldMk cId="1184631078" sldId="294"/>
            <ac:spMk id="26" creationId="{820E0A10-7262-0416-3D93-65B9D8BD64FF}"/>
          </ac:spMkLst>
        </pc:spChg>
        <pc:spChg chg="add mod">
          <ac:chgData name="Avishek Dasgupta" userId="f9d5fa44-9a15-4eb8-95f0-105197e851c5" providerId="ADAL" clId="{A5B57D03-3C71-4EAB-ACE4-E0F7C10F3834}" dt="2023-12-09T00:13:39.417" v="247" actId="1076"/>
          <ac:spMkLst>
            <pc:docMk/>
            <pc:sldMk cId="1184631078" sldId="294"/>
            <ac:spMk id="27" creationId="{915127EC-A7EC-2A67-0D8E-DC2678716050}"/>
          </ac:spMkLst>
        </pc:spChg>
        <pc:picChg chg="del">
          <ac:chgData name="Avishek Dasgupta" userId="f9d5fa44-9a15-4eb8-95f0-105197e851c5" providerId="ADAL" clId="{A5B57D03-3C71-4EAB-ACE4-E0F7C10F3834}" dt="2023-12-08T23:45:49.407" v="1" actId="478"/>
          <ac:picMkLst>
            <pc:docMk/>
            <pc:sldMk cId="1184631078" sldId="294"/>
            <ac:picMk id="5" creationId="{838C000C-A60E-4B1F-5599-1452D98E7EE0}"/>
          </ac:picMkLst>
        </pc:picChg>
        <pc:picChg chg="del">
          <ac:chgData name="Avishek Dasgupta" userId="f9d5fa44-9a15-4eb8-95f0-105197e851c5" providerId="ADAL" clId="{A5B57D03-3C71-4EAB-ACE4-E0F7C10F3834}" dt="2023-12-08T23:45:47.584" v="0" actId="478"/>
          <ac:picMkLst>
            <pc:docMk/>
            <pc:sldMk cId="1184631078" sldId="294"/>
            <ac:picMk id="10" creationId="{2C19764B-48D6-2A5F-75A8-BF28F286F8A4}"/>
          </ac:picMkLst>
        </pc:picChg>
        <pc:picChg chg="add mod">
          <ac:chgData name="Avishek Dasgupta" userId="f9d5fa44-9a15-4eb8-95f0-105197e851c5" providerId="ADAL" clId="{A5B57D03-3C71-4EAB-ACE4-E0F7C10F3834}" dt="2023-12-09T00:04:18.138" v="77" actId="1076"/>
          <ac:picMkLst>
            <pc:docMk/>
            <pc:sldMk cId="1184631078" sldId="294"/>
            <ac:picMk id="1026" creationId="{4B2F209A-10C9-DD90-73F5-0B0B1EF5BCD9}"/>
          </ac:picMkLst>
        </pc:picChg>
        <pc:picChg chg="add mod">
          <ac:chgData name="Avishek Dasgupta" userId="f9d5fa44-9a15-4eb8-95f0-105197e851c5" providerId="ADAL" clId="{A5B57D03-3C71-4EAB-ACE4-E0F7C10F3834}" dt="2023-12-09T00:11:30.428" v="119" actId="1076"/>
          <ac:picMkLst>
            <pc:docMk/>
            <pc:sldMk cId="1184631078" sldId="294"/>
            <ac:picMk id="1028" creationId="{5CB05352-7123-6D85-55C1-E59A24BA82EA}"/>
          </ac:picMkLst>
        </pc:picChg>
        <pc:picChg chg="add mod">
          <ac:chgData name="Avishek Dasgupta" userId="f9d5fa44-9a15-4eb8-95f0-105197e851c5" providerId="ADAL" clId="{A5B57D03-3C71-4EAB-ACE4-E0F7C10F3834}" dt="2023-12-09T00:11:12.451" v="116" actId="1076"/>
          <ac:picMkLst>
            <pc:docMk/>
            <pc:sldMk cId="1184631078" sldId="294"/>
            <ac:picMk id="1030" creationId="{A9CEA677-7F3A-00E5-04FE-CB9EE6E9174E}"/>
          </ac:picMkLst>
        </pc:picChg>
        <pc:picChg chg="add mod">
          <ac:chgData name="Avishek Dasgupta" userId="f9d5fa44-9a15-4eb8-95f0-105197e851c5" providerId="ADAL" clId="{A5B57D03-3C71-4EAB-ACE4-E0F7C10F3834}" dt="2023-12-09T00:12:13.616" v="124" actId="1076"/>
          <ac:picMkLst>
            <pc:docMk/>
            <pc:sldMk cId="1184631078" sldId="294"/>
            <ac:picMk id="1032" creationId="{E27C9A50-231C-DBC4-6E9B-152F1983D1F9}"/>
          </ac:picMkLst>
        </pc:picChg>
        <pc:extLst>
          <p:ext xmlns:p="http://schemas.openxmlformats.org/presentationml/2006/main" uri="{D6D511B9-2390-475A-947B-AFAB55BFBCF1}">
            <pc226:cmChg xmlns:pc226="http://schemas.microsoft.com/office/powerpoint/2022/06/main/command" chg="mod">
              <pc226:chgData name="Avishek Dasgupta" userId="f9d5fa44-9a15-4eb8-95f0-105197e851c5" providerId="ADAL" clId="{A5B57D03-3C71-4EAB-ACE4-E0F7C10F3834}" dt="2023-12-08T23:48:25.580" v="8" actId="2056"/>
              <pc2:cmMkLst xmlns:pc2="http://schemas.microsoft.com/office/powerpoint/2019/9/main/command">
                <pc:docMk/>
                <pc:sldMk cId="1184631078" sldId="294"/>
                <pc2:cmMk id="{DBE88E1A-A003-4F20-B18D-D014DA42EC1A}"/>
              </pc2:cmMkLst>
            </pc226:cmChg>
          </p:ext>
        </pc:extLst>
      </pc:sldChg>
      <pc:sldChg chg="modCm">
        <pc:chgData name="Avishek Dasgupta" userId="f9d5fa44-9a15-4eb8-95f0-105197e851c5" providerId="ADAL" clId="{A5B57D03-3C71-4EAB-ACE4-E0F7C10F3834}" dt="2023-12-09T00:06:02.707" v="80" actId="2056"/>
        <pc:sldMkLst>
          <pc:docMk/>
          <pc:sldMk cId="1497747606" sldId="295"/>
        </pc:sldMkLst>
        <pc:extLst>
          <p:ext xmlns:p="http://schemas.openxmlformats.org/presentationml/2006/main" uri="{D6D511B9-2390-475A-947B-AFAB55BFBCF1}">
            <pc226:cmChg xmlns:pc226="http://schemas.microsoft.com/office/powerpoint/2022/06/main/command" chg="mod">
              <pc226:chgData name="Avishek Dasgupta" userId="f9d5fa44-9a15-4eb8-95f0-105197e851c5" providerId="ADAL" clId="{A5B57D03-3C71-4EAB-ACE4-E0F7C10F3834}" dt="2023-12-09T00:06:02.707" v="80" actId="2056"/>
              <pc2:cmMkLst xmlns:pc2="http://schemas.microsoft.com/office/powerpoint/2019/9/main/command">
                <pc:docMk/>
                <pc:sldMk cId="1497747606" sldId="295"/>
                <pc2:cmMk id="{9F7895CE-BDC7-47F1-9557-1EE6A95069F6}"/>
              </pc2:cmMkLst>
            </pc226:cmChg>
          </p:ext>
        </pc:extLst>
      </pc:sldChg>
      <pc:sldChg chg="delSp add del setBg delDesignElem">
        <pc:chgData name="Avishek Dasgupta" userId="f9d5fa44-9a15-4eb8-95f0-105197e851c5" providerId="ADAL" clId="{A5B57D03-3C71-4EAB-ACE4-E0F7C10F3834}" dt="2023-12-09T00:47:53.334" v="320" actId="47"/>
        <pc:sldMkLst>
          <pc:docMk/>
          <pc:sldMk cId="177833825" sldId="303"/>
        </pc:sldMkLst>
        <pc:spChg chg="del">
          <ac:chgData name="Avishek Dasgupta" userId="f9d5fa44-9a15-4eb8-95f0-105197e851c5" providerId="ADAL" clId="{A5B57D03-3C71-4EAB-ACE4-E0F7C10F3834}" dt="2023-12-09T00:34:56.708" v="251"/>
          <ac:spMkLst>
            <pc:docMk/>
            <pc:sldMk cId="177833825" sldId="303"/>
            <ac:spMk id="42" creationId="{3B47FC9C-2ED3-4100-A4EF-E8CDFEE106C9}"/>
          </ac:spMkLst>
        </pc:spChg>
      </pc:sldChg>
      <pc:sldChg chg="addSp delSp modSp add mod">
        <pc:chgData name="Avishek Dasgupta" userId="f9d5fa44-9a15-4eb8-95f0-105197e851c5" providerId="ADAL" clId="{A5B57D03-3C71-4EAB-ACE4-E0F7C10F3834}" dt="2023-12-09T00:53:38.102" v="370" actId="1076"/>
        <pc:sldMkLst>
          <pc:docMk/>
          <pc:sldMk cId="2883077741" sldId="305"/>
        </pc:sldMkLst>
        <pc:spChg chg="del">
          <ac:chgData name="Avishek Dasgupta" userId="f9d5fa44-9a15-4eb8-95f0-105197e851c5" providerId="ADAL" clId="{A5B57D03-3C71-4EAB-ACE4-E0F7C10F3834}" dt="2023-12-09T00:53:21.951" v="363" actId="478"/>
          <ac:spMkLst>
            <pc:docMk/>
            <pc:sldMk cId="2883077741" sldId="305"/>
            <ac:spMk id="23" creationId="{C4C38386-0FCC-2DE3-28D0-C4A3250E5E82}"/>
          </ac:spMkLst>
        </pc:spChg>
        <pc:spChg chg="del">
          <ac:chgData name="Avishek Dasgupta" userId="f9d5fa44-9a15-4eb8-95f0-105197e851c5" providerId="ADAL" clId="{A5B57D03-3C71-4EAB-ACE4-E0F7C10F3834}" dt="2023-12-09T00:51:56.999" v="351" actId="478"/>
          <ac:spMkLst>
            <pc:docMk/>
            <pc:sldMk cId="2883077741" sldId="305"/>
            <ac:spMk id="32" creationId="{7EC357AF-C06D-D581-39D7-C206C19E169E}"/>
          </ac:spMkLst>
        </pc:spChg>
        <pc:spChg chg="mod">
          <ac:chgData name="Avishek Dasgupta" userId="f9d5fa44-9a15-4eb8-95f0-105197e851c5" providerId="ADAL" clId="{A5B57D03-3C71-4EAB-ACE4-E0F7C10F3834}" dt="2023-12-09T00:52:28.845" v="355" actId="1076"/>
          <ac:spMkLst>
            <pc:docMk/>
            <pc:sldMk cId="2883077741" sldId="305"/>
            <ac:spMk id="36" creationId="{356EB6DA-E17F-734A-E848-7A36D5DD12ED}"/>
          </ac:spMkLst>
        </pc:spChg>
        <pc:picChg chg="add mod">
          <ac:chgData name="Avishek Dasgupta" userId="f9d5fa44-9a15-4eb8-95f0-105197e851c5" providerId="ADAL" clId="{A5B57D03-3C71-4EAB-ACE4-E0F7C10F3834}" dt="2023-12-09T00:52:30.792" v="356" actId="1076"/>
          <ac:picMkLst>
            <pc:docMk/>
            <pc:sldMk cId="2883077741" sldId="305"/>
            <ac:picMk id="2" creationId="{56923CD8-F9A5-E4E1-8A53-B847FDED3F10}"/>
          </ac:picMkLst>
        </pc:picChg>
        <pc:picChg chg="add mod">
          <ac:chgData name="Avishek Dasgupta" userId="f9d5fa44-9a15-4eb8-95f0-105197e851c5" providerId="ADAL" clId="{A5B57D03-3C71-4EAB-ACE4-E0F7C10F3834}" dt="2023-12-09T00:53:30.540" v="367" actId="1076"/>
          <ac:picMkLst>
            <pc:docMk/>
            <pc:sldMk cId="2883077741" sldId="305"/>
            <ac:picMk id="3" creationId="{9EB97CC1-F3E8-17D9-D36F-1C9882CF350A}"/>
          </ac:picMkLst>
        </pc:picChg>
        <pc:picChg chg="add del mod">
          <ac:chgData name="Avishek Dasgupta" userId="f9d5fa44-9a15-4eb8-95f0-105197e851c5" providerId="ADAL" clId="{A5B57D03-3C71-4EAB-ACE4-E0F7C10F3834}" dt="2023-12-09T00:53:17.294" v="362" actId="478"/>
          <ac:picMkLst>
            <pc:docMk/>
            <pc:sldMk cId="2883077741" sldId="305"/>
            <ac:picMk id="4" creationId="{D1F8B58B-0003-0712-B1BD-02E7347E49EB}"/>
          </ac:picMkLst>
        </pc:picChg>
        <pc:picChg chg="add mod">
          <ac:chgData name="Avishek Dasgupta" userId="f9d5fa44-9a15-4eb8-95f0-105197e851c5" providerId="ADAL" clId="{A5B57D03-3C71-4EAB-ACE4-E0F7C10F3834}" dt="2023-12-09T00:52:40.970" v="359" actId="14100"/>
          <ac:picMkLst>
            <pc:docMk/>
            <pc:sldMk cId="2883077741" sldId="305"/>
            <ac:picMk id="5" creationId="{1F55D029-4216-D909-0FC6-C4C34F371016}"/>
          </ac:picMkLst>
        </pc:picChg>
        <pc:picChg chg="add mod">
          <ac:chgData name="Avishek Dasgupta" userId="f9d5fa44-9a15-4eb8-95f0-105197e851c5" providerId="ADAL" clId="{A5B57D03-3C71-4EAB-ACE4-E0F7C10F3834}" dt="2023-12-09T00:53:38.102" v="370" actId="1076"/>
          <ac:picMkLst>
            <pc:docMk/>
            <pc:sldMk cId="2883077741" sldId="305"/>
            <ac:picMk id="6" creationId="{C3842400-0A6F-18F9-D7D5-3C170EB647C5}"/>
          </ac:picMkLst>
        </pc:picChg>
        <pc:picChg chg="del">
          <ac:chgData name="Avishek Dasgupta" userId="f9d5fa44-9a15-4eb8-95f0-105197e851c5" providerId="ADAL" clId="{A5B57D03-3C71-4EAB-ACE4-E0F7C10F3834}" dt="2023-12-09T00:46:09.610" v="308" actId="478"/>
          <ac:picMkLst>
            <pc:docMk/>
            <pc:sldMk cId="2883077741" sldId="305"/>
            <ac:picMk id="13" creationId="{2312F69C-3289-2751-65EB-8DA729203E38}"/>
          </ac:picMkLst>
        </pc:picChg>
        <pc:picChg chg="del">
          <ac:chgData name="Avishek Dasgupta" userId="f9d5fa44-9a15-4eb8-95f0-105197e851c5" providerId="ADAL" clId="{A5B57D03-3C71-4EAB-ACE4-E0F7C10F3834}" dt="2023-12-09T00:46:09.610" v="308" actId="478"/>
          <ac:picMkLst>
            <pc:docMk/>
            <pc:sldMk cId="2883077741" sldId="305"/>
            <ac:picMk id="15" creationId="{E68C27E9-AB4B-C8F6-6909-FB868BC29C67}"/>
          </ac:picMkLst>
        </pc:picChg>
        <pc:picChg chg="del">
          <ac:chgData name="Avishek Dasgupta" userId="f9d5fa44-9a15-4eb8-95f0-105197e851c5" providerId="ADAL" clId="{A5B57D03-3C71-4EAB-ACE4-E0F7C10F3834}" dt="2023-12-09T00:46:09.610" v="308" actId="478"/>
          <ac:picMkLst>
            <pc:docMk/>
            <pc:sldMk cId="2883077741" sldId="305"/>
            <ac:picMk id="2050" creationId="{4FD9B1EB-2927-7975-9DED-7F4B295AF3A7}"/>
          </ac:picMkLst>
        </pc:picChg>
      </pc:sldChg>
      <pc:sldChg chg="ord">
        <pc:chgData name="Avishek Dasgupta" userId="f9d5fa44-9a15-4eb8-95f0-105197e851c5" providerId="ADAL" clId="{A5B57D03-3C71-4EAB-ACE4-E0F7C10F3834}" dt="2023-12-09T03:55:24.936" v="434"/>
        <pc:sldMkLst>
          <pc:docMk/>
          <pc:sldMk cId="936532409" sldId="306"/>
        </pc:sldMkLst>
      </pc:sldChg>
      <pc:sldChg chg="modSp mod">
        <pc:chgData name="Avishek Dasgupta" userId="f9d5fa44-9a15-4eb8-95f0-105197e851c5" providerId="ADAL" clId="{A5B57D03-3C71-4EAB-ACE4-E0F7C10F3834}" dt="2023-12-09T03:55:38.621" v="436" actId="20577"/>
        <pc:sldMkLst>
          <pc:docMk/>
          <pc:sldMk cId="2359780953" sldId="313"/>
        </pc:sldMkLst>
        <pc:spChg chg="mod">
          <ac:chgData name="Avishek Dasgupta" userId="f9d5fa44-9a15-4eb8-95f0-105197e851c5" providerId="ADAL" clId="{A5B57D03-3C71-4EAB-ACE4-E0F7C10F3834}" dt="2023-12-09T03:55:38.621" v="436" actId="20577"/>
          <ac:spMkLst>
            <pc:docMk/>
            <pc:sldMk cId="2359780953" sldId="313"/>
            <ac:spMk id="2" creationId="{CFAAE740-BCD1-A671-70B1-2ADF0FBCA547}"/>
          </ac:spMkLst>
        </pc:spChg>
      </pc:sldChg>
      <pc:sldChg chg="addSp delSp modSp mod">
        <pc:chgData name="Avishek Dasgupta" userId="f9d5fa44-9a15-4eb8-95f0-105197e851c5" providerId="ADAL" clId="{A5B57D03-3C71-4EAB-ACE4-E0F7C10F3834}" dt="2023-12-09T04:23:37.563" v="459" actId="1076"/>
        <pc:sldMkLst>
          <pc:docMk/>
          <pc:sldMk cId="1168107142" sldId="319"/>
        </pc:sldMkLst>
        <pc:spChg chg="mod">
          <ac:chgData name="Avishek Dasgupta" userId="f9d5fa44-9a15-4eb8-95f0-105197e851c5" providerId="ADAL" clId="{A5B57D03-3C71-4EAB-ACE4-E0F7C10F3834}" dt="2023-12-09T04:17:59.124" v="444" actId="20577"/>
          <ac:spMkLst>
            <pc:docMk/>
            <pc:sldMk cId="1168107142" sldId="319"/>
            <ac:spMk id="2" creationId="{62ECF556-E40E-2496-D055-C7DCA2771C10}"/>
          </ac:spMkLst>
        </pc:spChg>
        <pc:spChg chg="del">
          <ac:chgData name="Avishek Dasgupta" userId="f9d5fa44-9a15-4eb8-95f0-105197e851c5" providerId="ADAL" clId="{A5B57D03-3C71-4EAB-ACE4-E0F7C10F3834}" dt="2023-12-09T04:18:01.955" v="445" actId="478"/>
          <ac:spMkLst>
            <pc:docMk/>
            <pc:sldMk cId="1168107142" sldId="319"/>
            <ac:spMk id="3" creationId="{D62089BF-E733-B73F-957F-39DEFB66618B}"/>
          </ac:spMkLst>
        </pc:spChg>
        <pc:spChg chg="add mod">
          <ac:chgData name="Avishek Dasgupta" userId="f9d5fa44-9a15-4eb8-95f0-105197e851c5" providerId="ADAL" clId="{A5B57D03-3C71-4EAB-ACE4-E0F7C10F3834}" dt="2023-12-09T04:20:59.525" v="451" actId="14100"/>
          <ac:spMkLst>
            <pc:docMk/>
            <pc:sldMk cId="1168107142" sldId="319"/>
            <ac:spMk id="7" creationId="{10113327-7A12-3866-D677-041699B3FF72}"/>
          </ac:spMkLst>
        </pc:spChg>
        <pc:spChg chg="add mod">
          <ac:chgData name="Avishek Dasgupta" userId="f9d5fa44-9a15-4eb8-95f0-105197e851c5" providerId="ADAL" clId="{A5B57D03-3C71-4EAB-ACE4-E0F7C10F3834}" dt="2023-12-09T04:23:37.563" v="459" actId="1076"/>
          <ac:spMkLst>
            <pc:docMk/>
            <pc:sldMk cId="1168107142" sldId="319"/>
            <ac:spMk id="11" creationId="{00A3E366-3C72-E395-0334-E481B8C56BA9}"/>
          </ac:spMkLst>
        </pc:spChg>
        <pc:picChg chg="add mod">
          <ac:chgData name="Avishek Dasgupta" userId="f9d5fa44-9a15-4eb8-95f0-105197e851c5" providerId="ADAL" clId="{A5B57D03-3C71-4EAB-ACE4-E0F7C10F3834}" dt="2023-12-09T04:20:43.823" v="448" actId="1076"/>
          <ac:picMkLst>
            <pc:docMk/>
            <pc:sldMk cId="1168107142" sldId="319"/>
            <ac:picMk id="5" creationId="{A3F598DA-7306-5327-EE1E-374FABB51D29}"/>
          </ac:picMkLst>
        </pc:picChg>
        <pc:picChg chg="add mod">
          <ac:chgData name="Avishek Dasgupta" userId="f9d5fa44-9a15-4eb8-95f0-105197e851c5" providerId="ADAL" clId="{A5B57D03-3C71-4EAB-ACE4-E0F7C10F3834}" dt="2023-12-09T04:23:16.259" v="454" actId="1076"/>
          <ac:picMkLst>
            <pc:docMk/>
            <pc:sldMk cId="1168107142" sldId="319"/>
            <ac:picMk id="9" creationId="{3D5F7E57-C83D-EA9A-4BAB-CDFAB7873922}"/>
          </ac:picMkLst>
        </pc:picChg>
      </pc:sldChg>
    </pc:docChg>
  </pc:docChgLst>
  <pc:docChgLst>
    <pc:chgData name="Kavyasri Jadala" userId="S::kjadala@purdue.edu::db687c12-7a26-4519-bac9-b9dc3b56fe08" providerId="AD" clId="Web-{8641892A-94BD-4745-A0B9-D799FF5E6344}"/>
    <pc:docChg chg="addSld delSld modSld sldOrd">
      <pc:chgData name="Kavyasri Jadala" userId="S::kjadala@purdue.edu::db687c12-7a26-4519-bac9-b9dc3b56fe08" providerId="AD" clId="Web-{8641892A-94BD-4745-A0B9-D799FF5E6344}" dt="2023-12-09T00:54:49.614" v="481"/>
      <pc:docMkLst>
        <pc:docMk/>
      </pc:docMkLst>
      <pc:sldChg chg="addSp delSp modSp modNotes">
        <pc:chgData name="Kavyasri Jadala" userId="S::kjadala@purdue.edu::db687c12-7a26-4519-bac9-b9dc3b56fe08" providerId="AD" clId="Web-{8641892A-94BD-4745-A0B9-D799FF5E6344}" dt="2023-12-09T00:37:51.096" v="394"/>
        <pc:sldMkLst>
          <pc:docMk/>
          <pc:sldMk cId="4128456848" sldId="270"/>
        </pc:sldMkLst>
        <pc:spChg chg="del">
          <ac:chgData name="Kavyasri Jadala" userId="S::kjadala@purdue.edu::db687c12-7a26-4519-bac9-b9dc3b56fe08" providerId="AD" clId="Web-{8641892A-94BD-4745-A0B9-D799FF5E6344}" dt="2023-12-08T23:59:09.582" v="24"/>
          <ac:spMkLst>
            <pc:docMk/>
            <pc:sldMk cId="4128456848" sldId="270"/>
            <ac:spMk id="3" creationId="{C76AAC84-AA53-1B68-200D-8D7CEE8C72D2}"/>
          </ac:spMkLst>
        </pc:spChg>
        <pc:spChg chg="mod">
          <ac:chgData name="Kavyasri Jadala" userId="S::kjadala@purdue.edu::db687c12-7a26-4519-bac9-b9dc3b56fe08" providerId="AD" clId="Web-{8641892A-94BD-4745-A0B9-D799FF5E6344}" dt="2023-12-08T23:58:54.472" v="23" actId="1076"/>
          <ac:spMkLst>
            <pc:docMk/>
            <pc:sldMk cId="4128456848" sldId="270"/>
            <ac:spMk id="4" creationId="{A9BE5F7C-387A-A8D3-ED68-3F3020A102AB}"/>
          </ac:spMkLst>
        </pc:spChg>
        <pc:spChg chg="add mod">
          <ac:chgData name="Kavyasri Jadala" userId="S::kjadala@purdue.edu::db687c12-7a26-4519-bac9-b9dc3b56fe08" providerId="AD" clId="Web-{8641892A-94BD-4745-A0B9-D799FF5E6344}" dt="2023-12-08T23:58:50.097" v="22" actId="1076"/>
          <ac:spMkLst>
            <pc:docMk/>
            <pc:sldMk cId="4128456848" sldId="270"/>
            <ac:spMk id="8" creationId="{EB7EC47F-D2B4-D93F-4FA3-E25B777C344B}"/>
          </ac:spMkLst>
        </pc:spChg>
        <pc:picChg chg="add mod">
          <ac:chgData name="Kavyasri Jadala" userId="S::kjadala@purdue.edu::db687c12-7a26-4519-bac9-b9dc3b56fe08" providerId="AD" clId="Web-{8641892A-94BD-4745-A0B9-D799FF5E6344}" dt="2023-12-08T23:58:18.518" v="5" actId="1076"/>
          <ac:picMkLst>
            <pc:docMk/>
            <pc:sldMk cId="4128456848" sldId="270"/>
            <ac:picMk id="5" creationId="{DBA569F4-9A02-67A8-E2A9-A67E828488BA}"/>
          </ac:picMkLst>
        </pc:picChg>
      </pc:sldChg>
      <pc:sldChg chg="modSp addCm">
        <pc:chgData name="Kavyasri Jadala" userId="S::kjadala@purdue.edu::db687c12-7a26-4519-bac9-b9dc3b56fe08" providerId="AD" clId="Web-{8641892A-94BD-4745-A0B9-D799FF5E6344}" dt="2023-12-09T00:41:00.337" v="404"/>
        <pc:sldMkLst>
          <pc:docMk/>
          <pc:sldMk cId="4185259288" sldId="272"/>
        </pc:sldMkLst>
        <pc:picChg chg="mod">
          <ac:chgData name="Kavyasri Jadala" userId="S::kjadala@purdue.edu::db687c12-7a26-4519-bac9-b9dc3b56fe08" providerId="AD" clId="Web-{8641892A-94BD-4745-A0B9-D799FF5E6344}" dt="2023-12-09T00:40:27.117" v="403" actId="1076"/>
          <ac:picMkLst>
            <pc:docMk/>
            <pc:sldMk cId="4185259288" sldId="272"/>
            <ac:picMk id="2050" creationId="{4FD9B1EB-2927-7975-9DED-7F4B295AF3A7}"/>
          </ac:picMkLst>
        </pc:picChg>
        <pc:extLst>
          <p:ext xmlns:p="http://schemas.openxmlformats.org/presentationml/2006/main" uri="{D6D511B9-2390-475A-947B-AFAB55BFBCF1}">
            <pc226:cmChg xmlns:pc226="http://schemas.microsoft.com/office/powerpoint/2022/06/main/command" chg="add">
              <pc226:chgData name="Kavyasri Jadala" userId="S::kjadala@purdue.edu::db687c12-7a26-4519-bac9-b9dc3b56fe08" providerId="AD" clId="Web-{8641892A-94BD-4745-A0B9-D799FF5E6344}" dt="2023-12-09T00:41:00.337" v="404"/>
              <pc2:cmMkLst xmlns:pc2="http://schemas.microsoft.com/office/powerpoint/2019/9/main/command">
                <pc:docMk/>
                <pc:sldMk cId="4185259288" sldId="272"/>
                <pc2:cmMk id="{3F114C45-5618-4DB8-B02D-94D10AC14766}"/>
              </pc2:cmMkLst>
            </pc226:cmChg>
          </p:ext>
        </pc:extLst>
      </pc:sldChg>
      <pc:sldChg chg="addSp modSp ord">
        <pc:chgData name="Kavyasri Jadala" userId="S::kjadala@purdue.edu::db687c12-7a26-4519-bac9-b9dc3b56fe08" providerId="AD" clId="Web-{8641892A-94BD-4745-A0B9-D799FF5E6344}" dt="2023-12-09T00:39:56.179" v="402" actId="1076"/>
        <pc:sldMkLst>
          <pc:docMk/>
          <pc:sldMk cId="3180939969" sldId="278"/>
        </pc:sldMkLst>
        <pc:picChg chg="add mod">
          <ac:chgData name="Kavyasri Jadala" userId="S::kjadala@purdue.edu::db687c12-7a26-4519-bac9-b9dc3b56fe08" providerId="AD" clId="Web-{8641892A-94BD-4745-A0B9-D799FF5E6344}" dt="2023-12-09T00:39:56.179" v="402" actId="1076"/>
          <ac:picMkLst>
            <pc:docMk/>
            <pc:sldMk cId="3180939969" sldId="278"/>
            <ac:picMk id="4" creationId="{C889DD16-CEE3-5CF2-62B2-C8B6A1483889}"/>
          </ac:picMkLst>
        </pc:picChg>
      </pc:sldChg>
      <pc:sldChg chg="modSp addCm">
        <pc:chgData name="Kavyasri Jadala" userId="S::kjadala@purdue.edu::db687c12-7a26-4519-bac9-b9dc3b56fe08" providerId="AD" clId="Web-{8641892A-94BD-4745-A0B9-D799FF5E6344}" dt="2023-12-09T00:48:23.476" v="407" actId="1076"/>
        <pc:sldMkLst>
          <pc:docMk/>
          <pc:sldMk cId="964277294" sldId="279"/>
        </pc:sldMkLst>
        <pc:picChg chg="mod">
          <ac:chgData name="Kavyasri Jadala" userId="S::kjadala@purdue.edu::db687c12-7a26-4519-bac9-b9dc3b56fe08" providerId="AD" clId="Web-{8641892A-94BD-4745-A0B9-D799FF5E6344}" dt="2023-12-09T00:48:23.476" v="407" actId="1076"/>
          <ac:picMkLst>
            <pc:docMk/>
            <pc:sldMk cId="964277294" sldId="279"/>
            <ac:picMk id="2052" creationId="{A6625ED7-CAA0-0CA3-6E6F-FEA58722E092}"/>
          </ac:picMkLst>
        </pc:picChg>
        <pc:extLst>
          <p:ext xmlns:p="http://schemas.openxmlformats.org/presentationml/2006/main" uri="{D6D511B9-2390-475A-947B-AFAB55BFBCF1}">
            <pc226:cmChg xmlns:pc226="http://schemas.microsoft.com/office/powerpoint/2022/06/main/command" chg="add">
              <pc226:chgData name="Kavyasri Jadala" userId="S::kjadala@purdue.edu::db687c12-7a26-4519-bac9-b9dc3b56fe08" providerId="AD" clId="Web-{8641892A-94BD-4745-A0B9-D799FF5E6344}" dt="2023-12-09T00:27:16.763" v="313"/>
              <pc2:cmMkLst xmlns:pc2="http://schemas.microsoft.com/office/powerpoint/2019/9/main/command">
                <pc:docMk/>
                <pc:sldMk cId="964277294" sldId="279"/>
                <pc2:cmMk id="{9F9FA710-7512-4DE1-A191-281D1A0F4ED9}"/>
              </pc2:cmMkLst>
            </pc226:cmChg>
          </p:ext>
        </pc:extLst>
      </pc:sldChg>
      <pc:sldChg chg="delSp modSp">
        <pc:chgData name="Kavyasri Jadala" userId="S::kjadala@purdue.edu::db687c12-7a26-4519-bac9-b9dc3b56fe08" providerId="AD" clId="Web-{8641892A-94BD-4745-A0B9-D799FF5E6344}" dt="2023-12-09T00:15:21.442" v="84" actId="1076"/>
        <pc:sldMkLst>
          <pc:docMk/>
          <pc:sldMk cId="3273486689" sldId="284"/>
        </pc:sldMkLst>
        <pc:spChg chg="mod">
          <ac:chgData name="Kavyasri Jadala" userId="S::kjadala@purdue.edu::db687c12-7a26-4519-bac9-b9dc3b56fe08" providerId="AD" clId="Web-{8641892A-94BD-4745-A0B9-D799FF5E6344}" dt="2023-12-09T00:06:18.206" v="48" actId="1076"/>
          <ac:spMkLst>
            <pc:docMk/>
            <pc:sldMk cId="3273486689" sldId="284"/>
            <ac:spMk id="6" creationId="{2D156FCA-FDE9-399A-1564-1A7D06E3642C}"/>
          </ac:spMkLst>
        </pc:spChg>
        <pc:picChg chg="mod">
          <ac:chgData name="Kavyasri Jadala" userId="S::kjadala@purdue.edu::db687c12-7a26-4519-bac9-b9dc3b56fe08" providerId="AD" clId="Web-{8641892A-94BD-4745-A0B9-D799FF5E6344}" dt="2023-12-09T00:15:21.442" v="84" actId="1076"/>
          <ac:picMkLst>
            <pc:docMk/>
            <pc:sldMk cId="3273486689" sldId="284"/>
            <ac:picMk id="5" creationId="{838C000C-A60E-4B1F-5599-1452D98E7EE0}"/>
          </ac:picMkLst>
        </pc:picChg>
        <pc:picChg chg="del mod">
          <ac:chgData name="Kavyasri Jadala" userId="S::kjadala@purdue.edu::db687c12-7a26-4519-bac9-b9dc3b56fe08" providerId="AD" clId="Web-{8641892A-94BD-4745-A0B9-D799FF5E6344}" dt="2023-12-09T00:12:42.281" v="81"/>
          <ac:picMkLst>
            <pc:docMk/>
            <pc:sldMk cId="3273486689" sldId="284"/>
            <ac:picMk id="10" creationId="{2C19764B-48D6-2A5F-75A8-BF28F286F8A4}"/>
          </ac:picMkLst>
        </pc:picChg>
      </pc:sldChg>
      <pc:sldChg chg="addSp modSp">
        <pc:chgData name="Kavyasri Jadala" userId="S::kjadala@purdue.edu::db687c12-7a26-4519-bac9-b9dc3b56fe08" providerId="AD" clId="Web-{8641892A-94BD-4745-A0B9-D799FF5E6344}" dt="2023-12-09T00:04:10.889" v="39" actId="1076"/>
        <pc:sldMkLst>
          <pc:docMk/>
          <pc:sldMk cId="96258343" sldId="290"/>
        </pc:sldMkLst>
        <pc:picChg chg="add mod modCrop">
          <ac:chgData name="Kavyasri Jadala" userId="S::kjadala@purdue.edu::db687c12-7a26-4519-bac9-b9dc3b56fe08" providerId="AD" clId="Web-{8641892A-94BD-4745-A0B9-D799FF5E6344}" dt="2023-12-09T00:03:59.951" v="38" actId="1076"/>
          <ac:picMkLst>
            <pc:docMk/>
            <pc:sldMk cId="96258343" sldId="290"/>
            <ac:picMk id="3" creationId="{A1222EFA-5BB6-8C71-CDB4-55ECB3613C21}"/>
          </ac:picMkLst>
        </pc:picChg>
        <pc:picChg chg="mod">
          <ac:chgData name="Kavyasri Jadala" userId="S::kjadala@purdue.edu::db687c12-7a26-4519-bac9-b9dc3b56fe08" providerId="AD" clId="Web-{8641892A-94BD-4745-A0B9-D799FF5E6344}" dt="2023-12-09T00:04:10.889" v="39" actId="1076"/>
          <ac:picMkLst>
            <pc:docMk/>
            <pc:sldMk cId="96258343" sldId="290"/>
            <ac:picMk id="6" creationId="{A0F4F855-49BA-35C1-B93E-CA8E610D17F6}"/>
          </ac:picMkLst>
        </pc:picChg>
      </pc:sldChg>
      <pc:sldChg chg="delSp modSp">
        <pc:chgData name="Kavyasri Jadala" userId="S::kjadala@purdue.edu::db687c12-7a26-4519-bac9-b9dc3b56fe08" providerId="AD" clId="Web-{8641892A-94BD-4745-A0B9-D799FF5E6344}" dt="2023-12-09T00:43:08.966" v="406"/>
        <pc:sldMkLst>
          <pc:docMk/>
          <pc:sldMk cId="3127864487" sldId="292"/>
        </pc:sldMkLst>
        <pc:spChg chg="mod">
          <ac:chgData name="Kavyasri Jadala" userId="S::kjadala@purdue.edu::db687c12-7a26-4519-bac9-b9dc3b56fe08" providerId="AD" clId="Web-{8641892A-94BD-4745-A0B9-D799FF5E6344}" dt="2023-12-09T00:30:43.723" v="328" actId="20577"/>
          <ac:spMkLst>
            <pc:docMk/>
            <pc:sldMk cId="3127864487" sldId="292"/>
            <ac:spMk id="14" creationId="{DABC2F5D-D348-D4D5-8AA1-2A51C9EC5FC3}"/>
          </ac:spMkLst>
        </pc:spChg>
        <pc:spChg chg="mod">
          <ac:chgData name="Kavyasri Jadala" userId="S::kjadala@purdue.edu::db687c12-7a26-4519-bac9-b9dc3b56fe08" providerId="AD" clId="Web-{8641892A-94BD-4745-A0B9-D799FF5E6344}" dt="2023-12-09T00:39:09.990" v="396" actId="14100"/>
          <ac:spMkLst>
            <pc:docMk/>
            <pc:sldMk cId="3127864487" sldId="292"/>
            <ac:spMk id="16" creationId="{2F98E964-3D95-56B5-B944-033C18E5ED99}"/>
          </ac:spMkLst>
        </pc:spChg>
        <pc:picChg chg="del mod">
          <ac:chgData name="Kavyasri Jadala" userId="S::kjadala@purdue.edu::db687c12-7a26-4519-bac9-b9dc3b56fe08" providerId="AD" clId="Web-{8641892A-94BD-4745-A0B9-D799FF5E6344}" dt="2023-12-09T00:39:36.647" v="399"/>
          <ac:picMkLst>
            <pc:docMk/>
            <pc:sldMk cId="3127864487" sldId="292"/>
            <ac:picMk id="3" creationId="{740A81F0-21B4-E5CD-C4F3-74E238CF6546}"/>
          </ac:picMkLst>
        </pc:picChg>
        <pc:picChg chg="mod modCrop">
          <ac:chgData name="Kavyasri Jadala" userId="S::kjadala@purdue.edu::db687c12-7a26-4519-bac9-b9dc3b56fe08" providerId="AD" clId="Web-{8641892A-94BD-4745-A0B9-D799FF5E6344}" dt="2023-12-09T00:43:08.966" v="406"/>
          <ac:picMkLst>
            <pc:docMk/>
            <pc:sldMk cId="3127864487" sldId="292"/>
            <ac:picMk id="18" creationId="{7FC46F6F-F74B-BC82-A91F-748BA7A18D41}"/>
          </ac:picMkLst>
        </pc:picChg>
      </pc:sldChg>
      <pc:sldChg chg="modSp">
        <pc:chgData name="Kavyasri Jadala" userId="S::kjadala@purdue.edu::db687c12-7a26-4519-bac9-b9dc3b56fe08" providerId="AD" clId="Web-{8641892A-94BD-4745-A0B9-D799FF5E6344}" dt="2023-12-09T00:30:05.237" v="320" actId="20577"/>
        <pc:sldMkLst>
          <pc:docMk/>
          <pc:sldMk cId="98584678" sldId="293"/>
        </pc:sldMkLst>
        <pc:spChg chg="mod">
          <ac:chgData name="Kavyasri Jadala" userId="S::kjadala@purdue.edu::db687c12-7a26-4519-bac9-b9dc3b56fe08" providerId="AD" clId="Web-{8641892A-94BD-4745-A0B9-D799FF5E6344}" dt="2023-12-09T00:30:05.237" v="320" actId="20577"/>
          <ac:spMkLst>
            <pc:docMk/>
            <pc:sldMk cId="98584678" sldId="293"/>
            <ac:spMk id="2" creationId="{4F27125C-B89B-6F02-7D8D-2BCCF74590EB}"/>
          </ac:spMkLst>
        </pc:spChg>
        <pc:graphicFrameChg chg="modGraphic">
          <ac:chgData name="Kavyasri Jadala" userId="S::kjadala@purdue.edu::db687c12-7a26-4519-bac9-b9dc3b56fe08" providerId="AD" clId="Web-{8641892A-94BD-4745-A0B9-D799FF5E6344}" dt="2023-12-09T00:05:38.704" v="47" actId="20577"/>
          <ac:graphicFrameMkLst>
            <pc:docMk/>
            <pc:sldMk cId="98584678" sldId="293"/>
            <ac:graphicFrameMk id="6" creationId="{F02A3B3D-A75E-DE70-DA4C-067C13CB939D}"/>
          </ac:graphicFrameMkLst>
        </pc:graphicFrameChg>
      </pc:sldChg>
      <pc:sldChg chg="addSp delSp modSp delCm modNotes">
        <pc:chgData name="Kavyasri Jadala" userId="S::kjadala@purdue.edu::db687c12-7a26-4519-bac9-b9dc3b56fe08" providerId="AD" clId="Web-{8641892A-94BD-4745-A0B9-D799FF5E6344}" dt="2023-12-09T00:35:06.560" v="378"/>
        <pc:sldMkLst>
          <pc:docMk/>
          <pc:sldMk cId="1184631078" sldId="294"/>
        </pc:sldMkLst>
        <pc:spChg chg="mod">
          <ac:chgData name="Kavyasri Jadala" userId="S::kjadala@purdue.edu::db687c12-7a26-4519-bac9-b9dc3b56fe08" providerId="AD" clId="Web-{8641892A-94BD-4745-A0B9-D799FF5E6344}" dt="2023-12-09T00:35:03.528" v="376" actId="20577"/>
          <ac:spMkLst>
            <pc:docMk/>
            <pc:sldMk cId="1184631078" sldId="294"/>
            <ac:spMk id="2" creationId="{F19E7B24-DB0B-F865-3D95-51BC3FF39ACE}"/>
          </ac:spMkLst>
        </pc:spChg>
        <pc:spChg chg="add del mod">
          <ac:chgData name="Kavyasri Jadala" userId="S::kjadala@purdue.edu::db687c12-7a26-4519-bac9-b9dc3b56fe08" providerId="AD" clId="Web-{8641892A-94BD-4745-A0B9-D799FF5E6344}" dt="2023-12-09T00:23:24.411" v="244"/>
          <ac:spMkLst>
            <pc:docMk/>
            <pc:sldMk cId="1184631078" sldId="294"/>
            <ac:spMk id="3" creationId="{119DA7C0-115F-80E1-B8A1-189F0EAC2959}"/>
          </ac:spMkLst>
        </pc:spChg>
        <pc:spChg chg="add del mod">
          <ac:chgData name="Kavyasri Jadala" userId="S::kjadala@purdue.edu::db687c12-7a26-4519-bac9-b9dc3b56fe08" providerId="AD" clId="Web-{8641892A-94BD-4745-A0B9-D799FF5E6344}" dt="2023-12-09T00:23:18.083" v="240"/>
          <ac:spMkLst>
            <pc:docMk/>
            <pc:sldMk cId="1184631078" sldId="294"/>
            <ac:spMk id="4" creationId="{87F1F5D6-45C4-D249-AA2B-086B215C565C}"/>
          </ac:spMkLst>
        </pc:spChg>
        <pc:spChg chg="add del mod">
          <ac:chgData name="Kavyasri Jadala" userId="S::kjadala@purdue.edu::db687c12-7a26-4519-bac9-b9dc3b56fe08" providerId="AD" clId="Web-{8641892A-94BD-4745-A0B9-D799FF5E6344}" dt="2023-12-09T00:24:09.554" v="287"/>
          <ac:spMkLst>
            <pc:docMk/>
            <pc:sldMk cId="1184631078" sldId="294"/>
            <ac:spMk id="5" creationId="{4D2C1463-7400-ACF6-FF90-4BC2C55FD8A6}"/>
          </ac:spMkLst>
        </pc:spChg>
        <pc:spChg chg="add mod">
          <ac:chgData name="Kavyasri Jadala" userId="S::kjadala@purdue.edu::db687c12-7a26-4519-bac9-b9dc3b56fe08" providerId="AD" clId="Web-{8641892A-94BD-4745-A0B9-D799FF5E6344}" dt="2023-12-09T00:25:23.509" v="310" actId="1076"/>
          <ac:spMkLst>
            <pc:docMk/>
            <pc:sldMk cId="1184631078" sldId="294"/>
            <ac:spMk id="6" creationId="{F5D08999-3B69-2B5A-5380-5D12D2842A61}"/>
          </ac:spMkLst>
        </pc:spChg>
        <pc:spChg chg="mod">
          <ac:chgData name="Kavyasri Jadala" userId="S::kjadala@purdue.edu::db687c12-7a26-4519-bac9-b9dc3b56fe08" providerId="AD" clId="Web-{8641892A-94BD-4745-A0B9-D799FF5E6344}" dt="2023-12-09T00:24:57.540" v="303" actId="20577"/>
          <ac:spMkLst>
            <pc:docMk/>
            <pc:sldMk cId="1184631078" sldId="294"/>
            <ac:spMk id="16" creationId="{A6D38E67-E8D2-EF5A-6F33-B9FB155FE054}"/>
          </ac:spMkLst>
        </pc:spChg>
        <pc:spChg chg="mod">
          <ac:chgData name="Kavyasri Jadala" userId="S::kjadala@purdue.edu::db687c12-7a26-4519-bac9-b9dc3b56fe08" providerId="AD" clId="Web-{8641892A-94BD-4745-A0B9-D799FF5E6344}" dt="2023-12-09T00:18:09.917" v="119" actId="1076"/>
          <ac:spMkLst>
            <pc:docMk/>
            <pc:sldMk cId="1184631078" sldId="294"/>
            <ac:spMk id="18" creationId="{B0454C1B-A3C7-A98E-8BF4-C4AB26ACBCDE}"/>
          </ac:spMkLst>
        </pc:spChg>
        <pc:spChg chg="mod">
          <ac:chgData name="Kavyasri Jadala" userId="S::kjadala@purdue.edu::db687c12-7a26-4519-bac9-b9dc3b56fe08" providerId="AD" clId="Web-{8641892A-94BD-4745-A0B9-D799FF5E6344}" dt="2023-12-09T00:18:01.401" v="116" actId="1076"/>
          <ac:spMkLst>
            <pc:docMk/>
            <pc:sldMk cId="1184631078" sldId="294"/>
            <ac:spMk id="20" creationId="{6510BC96-72AF-A3E1-E21E-AF587CD82D06}"/>
          </ac:spMkLst>
        </pc:spChg>
        <pc:spChg chg="add del mod">
          <ac:chgData name="Kavyasri Jadala" userId="S::kjadala@purdue.edu::db687c12-7a26-4519-bac9-b9dc3b56fe08" providerId="AD" clId="Web-{8641892A-94BD-4745-A0B9-D799FF5E6344}" dt="2023-12-09T00:23:31.224" v="250"/>
          <ac:spMkLst>
            <pc:docMk/>
            <pc:sldMk cId="1184631078" sldId="294"/>
            <ac:spMk id="22" creationId="{75BC26B2-F0D8-D887-33D4-69AEED6B308D}"/>
          </ac:spMkLst>
        </pc:spChg>
        <pc:spChg chg="mod">
          <ac:chgData name="Kavyasri Jadala" userId="S::kjadala@purdue.edu::db687c12-7a26-4519-bac9-b9dc3b56fe08" providerId="AD" clId="Web-{8641892A-94BD-4745-A0B9-D799FF5E6344}" dt="2023-12-09T00:18:09.917" v="118" actId="1076"/>
          <ac:spMkLst>
            <pc:docMk/>
            <pc:sldMk cId="1184631078" sldId="294"/>
            <ac:spMk id="24" creationId="{ABFD7AEA-112A-565C-3FC6-BF978D4F1BD2}"/>
          </ac:spMkLst>
        </pc:spChg>
        <pc:spChg chg="mod">
          <ac:chgData name="Kavyasri Jadala" userId="S::kjadala@purdue.edu::db687c12-7a26-4519-bac9-b9dc3b56fe08" providerId="AD" clId="Web-{8641892A-94BD-4745-A0B9-D799FF5E6344}" dt="2023-12-09T00:25:29.744" v="312" actId="1076"/>
          <ac:spMkLst>
            <pc:docMk/>
            <pc:sldMk cId="1184631078" sldId="294"/>
            <ac:spMk id="26" creationId="{820E0A10-7262-0416-3D93-65B9D8BD64FF}"/>
          </ac:spMkLst>
        </pc:spChg>
        <pc:spChg chg="mod">
          <ac:chgData name="Kavyasri Jadala" userId="S::kjadala@purdue.edu::db687c12-7a26-4519-bac9-b9dc3b56fe08" providerId="AD" clId="Web-{8641892A-94BD-4745-A0B9-D799FF5E6344}" dt="2023-12-09T00:25:01.243" v="304" actId="20577"/>
          <ac:spMkLst>
            <pc:docMk/>
            <pc:sldMk cId="1184631078" sldId="294"/>
            <ac:spMk id="27" creationId="{915127EC-A7EC-2A67-0D8E-DC2678716050}"/>
          </ac:spMkLst>
        </pc:spChg>
        <pc:picChg chg="mod">
          <ac:chgData name="Kavyasri Jadala" userId="S::kjadala@purdue.edu::db687c12-7a26-4519-bac9-b9dc3b56fe08" providerId="AD" clId="Web-{8641892A-94BD-4745-A0B9-D799FF5E6344}" dt="2023-12-09T00:18:01.401" v="117" actId="1076"/>
          <ac:picMkLst>
            <pc:docMk/>
            <pc:sldMk cId="1184631078" sldId="294"/>
            <ac:picMk id="1026" creationId="{4B2F209A-10C9-DD90-73F5-0B0B1EF5BCD9}"/>
          </ac:picMkLst>
        </pc:picChg>
        <pc:picChg chg="mod">
          <ac:chgData name="Kavyasri Jadala" userId="S::kjadala@purdue.edu::db687c12-7a26-4519-bac9-b9dc3b56fe08" providerId="AD" clId="Web-{8641892A-94BD-4745-A0B9-D799FF5E6344}" dt="2023-12-09T00:25:29.728" v="311" actId="1076"/>
          <ac:picMkLst>
            <pc:docMk/>
            <pc:sldMk cId="1184631078" sldId="294"/>
            <ac:picMk id="1028" creationId="{5CB05352-7123-6D85-55C1-E59A24BA82EA}"/>
          </ac:picMkLst>
        </pc:picChg>
        <pc:extLst>
          <p:ext xmlns:p="http://schemas.openxmlformats.org/presentationml/2006/main" uri="{D6D511B9-2390-475A-947B-AFAB55BFBCF1}">
            <pc226:cmChg xmlns:pc226="http://schemas.microsoft.com/office/powerpoint/2022/06/main/command" chg="del">
              <pc226:chgData name="Kavyasri Jadala" userId="S::kjadala@purdue.edu::db687c12-7a26-4519-bac9-b9dc3b56fe08" providerId="AD" clId="Web-{8641892A-94BD-4745-A0B9-D799FF5E6344}" dt="2023-12-09T00:16:30.117" v="85"/>
              <pc2:cmMkLst xmlns:pc2="http://schemas.microsoft.com/office/powerpoint/2019/9/main/command">
                <pc:docMk/>
                <pc:sldMk cId="1184631078" sldId="294"/>
                <pc2:cmMk id="{DBE88E1A-A003-4F20-B18D-D014DA42EC1A}"/>
              </pc2:cmMkLst>
            </pc226:cmChg>
          </p:ext>
        </pc:extLst>
      </pc:sldChg>
      <pc:sldChg chg="addSp delSp modSp del mod setBg">
        <pc:chgData name="Kavyasri Jadala" userId="S::kjadala@purdue.edu::db687c12-7a26-4519-bac9-b9dc3b56fe08" providerId="AD" clId="Web-{8641892A-94BD-4745-A0B9-D799FF5E6344}" dt="2023-12-09T00:51:45.421" v="447"/>
        <pc:sldMkLst>
          <pc:docMk/>
          <pc:sldMk cId="1497747606" sldId="295"/>
        </pc:sldMkLst>
        <pc:spChg chg="add del">
          <ac:chgData name="Kavyasri Jadala" userId="S::kjadala@purdue.edu::db687c12-7a26-4519-bac9-b9dc3b56fe08" providerId="AD" clId="Web-{8641892A-94BD-4745-A0B9-D799FF5E6344}" dt="2023-12-09T00:51:16.763" v="438"/>
          <ac:spMkLst>
            <pc:docMk/>
            <pc:sldMk cId="1497747606" sldId="295"/>
            <ac:spMk id="2" creationId="{3B381FE2-B265-89C3-BF1F-B64F58954DCD}"/>
          </ac:spMkLst>
        </pc:spChg>
        <pc:spChg chg="add">
          <ac:chgData name="Kavyasri Jadala" userId="S::kjadala@purdue.edu::db687c12-7a26-4519-bac9-b9dc3b56fe08" providerId="AD" clId="Web-{8641892A-94BD-4745-A0B9-D799FF5E6344}" dt="2023-12-09T00:51:37.514" v="446"/>
          <ac:spMkLst>
            <pc:docMk/>
            <pc:sldMk cId="1497747606" sldId="295"/>
            <ac:spMk id="2" creationId="{6388B82A-B812-5BBE-1FEC-C7DA9374304B}"/>
          </ac:spMkLst>
        </pc:spChg>
        <pc:spChg chg="add del">
          <ac:chgData name="Kavyasri Jadala" userId="S::kjadala@purdue.edu::db687c12-7a26-4519-bac9-b9dc3b56fe08" providerId="AD" clId="Web-{8641892A-94BD-4745-A0B9-D799FF5E6344}" dt="2023-12-09T00:51:37.483" v="443"/>
          <ac:spMkLst>
            <pc:docMk/>
            <pc:sldMk cId="1497747606" sldId="295"/>
            <ac:spMk id="2" creationId="{9111D5B6-0D91-C52E-BB63-DA8FF5D0C1EE}"/>
          </ac:spMkLst>
        </pc:spChg>
        <pc:spChg chg="add del">
          <ac:chgData name="Kavyasri Jadala" userId="S::kjadala@purdue.edu::db687c12-7a26-4519-bac9-b9dc3b56fe08" providerId="AD" clId="Web-{8641892A-94BD-4745-A0B9-D799FF5E6344}" dt="2023-12-09T00:51:37.483" v="443"/>
          <ac:spMkLst>
            <pc:docMk/>
            <pc:sldMk cId="1497747606" sldId="295"/>
            <ac:spMk id="3" creationId="{53301A0F-CFF7-4569-9D96-FD2CA313512E}"/>
          </ac:spMkLst>
        </pc:spChg>
        <pc:spChg chg="add del">
          <ac:chgData name="Kavyasri Jadala" userId="S::kjadala@purdue.edu::db687c12-7a26-4519-bac9-b9dc3b56fe08" providerId="AD" clId="Web-{8641892A-94BD-4745-A0B9-D799FF5E6344}" dt="2023-12-09T00:51:16.763" v="438"/>
          <ac:spMkLst>
            <pc:docMk/>
            <pc:sldMk cId="1497747606" sldId="295"/>
            <ac:spMk id="3" creationId="{B13F047D-095D-470B-9F3A-24EFD33ADAF9}"/>
          </ac:spMkLst>
        </pc:spChg>
        <pc:spChg chg="add">
          <ac:chgData name="Kavyasri Jadala" userId="S::kjadala@purdue.edu::db687c12-7a26-4519-bac9-b9dc3b56fe08" providerId="AD" clId="Web-{8641892A-94BD-4745-A0B9-D799FF5E6344}" dt="2023-12-09T00:51:37.514" v="446"/>
          <ac:spMkLst>
            <pc:docMk/>
            <pc:sldMk cId="1497747606" sldId="295"/>
            <ac:spMk id="3" creationId="{B4D1FDEF-1DC8-1194-CA88-00A8A095EFD9}"/>
          </ac:spMkLst>
        </pc:spChg>
        <pc:spChg chg="add">
          <ac:chgData name="Kavyasri Jadala" userId="S::kjadala@purdue.edu::db687c12-7a26-4519-bac9-b9dc3b56fe08" providerId="AD" clId="Web-{8641892A-94BD-4745-A0B9-D799FF5E6344}" dt="2023-12-09T00:51:37.514" v="446"/>
          <ac:spMkLst>
            <pc:docMk/>
            <pc:sldMk cId="1497747606" sldId="295"/>
            <ac:spMk id="4" creationId="{08A45DCE-89D4-CF34-44EE-EF5BAB71C3CA}"/>
          </ac:spMkLst>
        </pc:spChg>
        <pc:spChg chg="add del">
          <ac:chgData name="Kavyasri Jadala" userId="S::kjadala@purdue.edu::db687c12-7a26-4519-bac9-b9dc3b56fe08" providerId="AD" clId="Web-{8641892A-94BD-4745-A0B9-D799FF5E6344}" dt="2023-12-09T00:51:16.763" v="438"/>
          <ac:spMkLst>
            <pc:docMk/>
            <pc:sldMk cId="1497747606" sldId="295"/>
            <ac:spMk id="4" creationId="{61E8A80B-A37B-5D1E-8F6D-566F607F797D}"/>
          </ac:spMkLst>
        </pc:spChg>
        <pc:spChg chg="add del">
          <ac:chgData name="Kavyasri Jadala" userId="S::kjadala@purdue.edu::db687c12-7a26-4519-bac9-b9dc3b56fe08" providerId="AD" clId="Web-{8641892A-94BD-4745-A0B9-D799FF5E6344}" dt="2023-12-09T00:51:37.483" v="443"/>
          <ac:spMkLst>
            <pc:docMk/>
            <pc:sldMk cId="1497747606" sldId="295"/>
            <ac:spMk id="4" creationId="{696CBC9C-0A1C-C905-4059-D4CB278F2C35}"/>
          </ac:spMkLst>
        </pc:spChg>
        <pc:spChg chg="add del">
          <ac:chgData name="Kavyasri Jadala" userId="S::kjadala@purdue.edu::db687c12-7a26-4519-bac9-b9dc3b56fe08" providerId="AD" clId="Web-{8641892A-94BD-4745-A0B9-D799FF5E6344}" dt="2023-12-09T00:51:16.763" v="438"/>
          <ac:spMkLst>
            <pc:docMk/>
            <pc:sldMk cId="1497747606" sldId="295"/>
            <ac:spMk id="5" creationId="{07D7A974-0F18-20B5-8E9E-EB52C26D1ADF}"/>
          </ac:spMkLst>
        </pc:spChg>
        <pc:spChg chg="add del">
          <ac:chgData name="Kavyasri Jadala" userId="S::kjadala@purdue.edu::db687c12-7a26-4519-bac9-b9dc3b56fe08" providerId="AD" clId="Web-{8641892A-94BD-4745-A0B9-D799FF5E6344}" dt="2023-12-09T00:51:37.483" v="443"/>
          <ac:spMkLst>
            <pc:docMk/>
            <pc:sldMk cId="1497747606" sldId="295"/>
            <ac:spMk id="5" creationId="{705366CA-0CB0-D372-7CC5-F5678AEC5FB9}"/>
          </ac:spMkLst>
        </pc:spChg>
        <pc:spChg chg="add">
          <ac:chgData name="Kavyasri Jadala" userId="S::kjadala@purdue.edu::db687c12-7a26-4519-bac9-b9dc3b56fe08" providerId="AD" clId="Web-{8641892A-94BD-4745-A0B9-D799FF5E6344}" dt="2023-12-09T00:51:37.514" v="446"/>
          <ac:spMkLst>
            <pc:docMk/>
            <pc:sldMk cId="1497747606" sldId="295"/>
            <ac:spMk id="5" creationId="{FBE492AA-20C9-259B-4ADF-63AE110911FD}"/>
          </ac:spMkLst>
        </pc:spChg>
        <pc:spChg chg="add del">
          <ac:chgData name="Kavyasri Jadala" userId="S::kjadala@purdue.edu::db687c12-7a26-4519-bac9-b9dc3b56fe08" providerId="AD" clId="Web-{8641892A-94BD-4745-A0B9-D799FF5E6344}" dt="2023-12-09T00:51:37.483" v="443"/>
          <ac:spMkLst>
            <pc:docMk/>
            <pc:sldMk cId="1497747606" sldId="295"/>
            <ac:spMk id="6" creationId="{AF9E2600-97EE-DDB3-44CF-23AD0CF9F138}"/>
          </ac:spMkLst>
        </pc:spChg>
        <pc:spChg chg="add">
          <ac:chgData name="Kavyasri Jadala" userId="S::kjadala@purdue.edu::db687c12-7a26-4519-bac9-b9dc3b56fe08" providerId="AD" clId="Web-{8641892A-94BD-4745-A0B9-D799FF5E6344}" dt="2023-12-09T00:51:37.514" v="446"/>
          <ac:spMkLst>
            <pc:docMk/>
            <pc:sldMk cId="1497747606" sldId="295"/>
            <ac:spMk id="6" creationId="{CBAD8D2E-3787-44B9-A248-1C1BD1870F36}"/>
          </ac:spMkLst>
        </pc:spChg>
        <pc:spChg chg="add del">
          <ac:chgData name="Kavyasri Jadala" userId="S::kjadala@purdue.edu::db687c12-7a26-4519-bac9-b9dc3b56fe08" providerId="AD" clId="Web-{8641892A-94BD-4745-A0B9-D799FF5E6344}" dt="2023-12-09T00:51:16.763" v="438"/>
          <ac:spMkLst>
            <pc:docMk/>
            <pc:sldMk cId="1497747606" sldId="295"/>
            <ac:spMk id="6" creationId="{FAABD534-DB90-1CDC-3A04-18C2B8DEC8F6}"/>
          </ac:spMkLst>
        </pc:spChg>
        <pc:spChg chg="add">
          <ac:chgData name="Kavyasri Jadala" userId="S::kjadala@purdue.edu::db687c12-7a26-4519-bac9-b9dc3b56fe08" providerId="AD" clId="Web-{8641892A-94BD-4745-A0B9-D799FF5E6344}" dt="2023-12-09T00:51:37.514" v="446"/>
          <ac:spMkLst>
            <pc:docMk/>
            <pc:sldMk cId="1497747606" sldId="295"/>
            <ac:spMk id="12" creationId="{578F9DF4-6952-A6B2-78C2-753BCEBDCC2C}"/>
          </ac:spMkLst>
        </pc:spChg>
        <pc:spChg chg="add del">
          <ac:chgData name="Kavyasri Jadala" userId="S::kjadala@purdue.edu::db687c12-7a26-4519-bac9-b9dc3b56fe08" providerId="AD" clId="Web-{8641892A-94BD-4745-A0B9-D799FF5E6344}" dt="2023-12-09T00:51:16.763" v="438"/>
          <ac:spMkLst>
            <pc:docMk/>
            <pc:sldMk cId="1497747606" sldId="295"/>
            <ac:spMk id="12" creationId="{D8AD44CE-918E-70E9-8AA0-709A66CCC559}"/>
          </ac:spMkLst>
        </pc:spChg>
        <pc:spChg chg="add del">
          <ac:chgData name="Kavyasri Jadala" userId="S::kjadala@purdue.edu::db687c12-7a26-4519-bac9-b9dc3b56fe08" providerId="AD" clId="Web-{8641892A-94BD-4745-A0B9-D799FF5E6344}" dt="2023-12-09T00:51:37.483" v="443"/>
          <ac:spMkLst>
            <pc:docMk/>
            <pc:sldMk cId="1497747606" sldId="295"/>
            <ac:spMk id="12" creationId="{FFDA4AE0-328B-BFEB-45DA-C1B15305F231}"/>
          </ac:spMkLst>
        </pc:spChg>
        <pc:spChg chg="add">
          <ac:chgData name="Kavyasri Jadala" userId="S::kjadala@purdue.edu::db687c12-7a26-4519-bac9-b9dc3b56fe08" providerId="AD" clId="Web-{8641892A-94BD-4745-A0B9-D799FF5E6344}" dt="2023-12-09T00:51:37.514" v="446"/>
          <ac:spMkLst>
            <pc:docMk/>
            <pc:sldMk cId="1497747606" sldId="295"/>
            <ac:spMk id="13" creationId="{5B54E68E-6FB7-A0A3-D997-FBCD4E588AF7}"/>
          </ac:spMkLst>
        </pc:spChg>
        <pc:spChg chg="add del">
          <ac:chgData name="Kavyasri Jadala" userId="S::kjadala@purdue.edu::db687c12-7a26-4519-bac9-b9dc3b56fe08" providerId="AD" clId="Web-{8641892A-94BD-4745-A0B9-D799FF5E6344}" dt="2023-12-09T00:51:16.763" v="438"/>
          <ac:spMkLst>
            <pc:docMk/>
            <pc:sldMk cId="1497747606" sldId="295"/>
            <ac:spMk id="13" creationId="{C9E497A1-A8C7-4837-B93F-4BFC4AFF527F}"/>
          </ac:spMkLst>
        </pc:spChg>
        <pc:spChg chg="add del">
          <ac:chgData name="Kavyasri Jadala" userId="S::kjadala@purdue.edu::db687c12-7a26-4519-bac9-b9dc3b56fe08" providerId="AD" clId="Web-{8641892A-94BD-4745-A0B9-D799FF5E6344}" dt="2023-12-09T00:51:37.483" v="443"/>
          <ac:spMkLst>
            <pc:docMk/>
            <pc:sldMk cId="1497747606" sldId="295"/>
            <ac:spMk id="13" creationId="{ECAEBC41-A508-F9C4-E4F7-F7050479C6A6}"/>
          </ac:spMkLst>
        </pc:spChg>
        <pc:spChg chg="add del">
          <ac:chgData name="Kavyasri Jadala" userId="S::kjadala@purdue.edu::db687c12-7a26-4519-bac9-b9dc3b56fe08" providerId="AD" clId="Web-{8641892A-94BD-4745-A0B9-D799FF5E6344}" dt="2023-12-09T00:51:16.763" v="438"/>
          <ac:spMkLst>
            <pc:docMk/>
            <pc:sldMk cId="1497747606" sldId="295"/>
            <ac:spMk id="14" creationId="{32A4F87E-D782-D2EE-6EB9-FEA44BE6ED1D}"/>
          </ac:spMkLst>
        </pc:spChg>
        <pc:spChg chg="add">
          <ac:chgData name="Kavyasri Jadala" userId="S::kjadala@purdue.edu::db687c12-7a26-4519-bac9-b9dc3b56fe08" providerId="AD" clId="Web-{8641892A-94BD-4745-A0B9-D799FF5E6344}" dt="2023-12-09T00:51:37.514" v="446"/>
          <ac:spMkLst>
            <pc:docMk/>
            <pc:sldMk cId="1497747606" sldId="295"/>
            <ac:spMk id="14" creationId="{E4CF9BC2-2762-FA60-B49C-A0A6249A68C1}"/>
          </ac:spMkLst>
        </pc:spChg>
        <pc:spChg chg="add del">
          <ac:chgData name="Kavyasri Jadala" userId="S::kjadala@purdue.edu::db687c12-7a26-4519-bac9-b9dc3b56fe08" providerId="AD" clId="Web-{8641892A-94BD-4745-A0B9-D799FF5E6344}" dt="2023-12-09T00:51:37.483" v="443"/>
          <ac:spMkLst>
            <pc:docMk/>
            <pc:sldMk cId="1497747606" sldId="295"/>
            <ac:spMk id="14" creationId="{F8E4F344-EAC7-92A6-35C3-96624F9D07EF}"/>
          </ac:spMkLst>
        </pc:spChg>
        <pc:spChg chg="add del">
          <ac:chgData name="Kavyasri Jadala" userId="S::kjadala@purdue.edu::db687c12-7a26-4519-bac9-b9dc3b56fe08" providerId="AD" clId="Web-{8641892A-94BD-4745-A0B9-D799FF5E6344}" dt="2023-12-09T00:51:37.483" v="443"/>
          <ac:spMkLst>
            <pc:docMk/>
            <pc:sldMk cId="1497747606" sldId="295"/>
            <ac:spMk id="15" creationId="{0A28FF90-6AB0-3AF4-2C60-2B1BDCA54EAC}"/>
          </ac:spMkLst>
        </pc:spChg>
        <pc:spChg chg="add del">
          <ac:chgData name="Kavyasri Jadala" userId="S::kjadala@purdue.edu::db687c12-7a26-4519-bac9-b9dc3b56fe08" providerId="AD" clId="Web-{8641892A-94BD-4745-A0B9-D799FF5E6344}" dt="2023-12-09T00:51:16.763" v="438"/>
          <ac:spMkLst>
            <pc:docMk/>
            <pc:sldMk cId="1497747606" sldId="295"/>
            <ac:spMk id="15" creationId="{52B8CD21-3C46-7D6C-0D4E-40BFF9C8D2BA}"/>
          </ac:spMkLst>
        </pc:spChg>
        <pc:spChg chg="add">
          <ac:chgData name="Kavyasri Jadala" userId="S::kjadala@purdue.edu::db687c12-7a26-4519-bac9-b9dc3b56fe08" providerId="AD" clId="Web-{8641892A-94BD-4745-A0B9-D799FF5E6344}" dt="2023-12-09T00:51:37.514" v="446"/>
          <ac:spMkLst>
            <pc:docMk/>
            <pc:sldMk cId="1497747606" sldId="295"/>
            <ac:spMk id="15" creationId="{A0A8B1F6-BCBD-CDE1-DEE0-A2C291880BF9}"/>
          </ac:spMkLst>
        </pc:spChg>
        <pc:spChg chg="add del">
          <ac:chgData name="Kavyasri Jadala" userId="S::kjadala@purdue.edu::db687c12-7a26-4519-bac9-b9dc3b56fe08" providerId="AD" clId="Web-{8641892A-94BD-4745-A0B9-D799FF5E6344}" dt="2023-12-09T00:51:37.483" v="443"/>
          <ac:spMkLst>
            <pc:docMk/>
            <pc:sldMk cId="1497747606" sldId="295"/>
            <ac:spMk id="16" creationId="{0A4B958C-0301-E805-E76F-A803EC313FBF}"/>
          </ac:spMkLst>
        </pc:spChg>
        <pc:spChg chg="add">
          <ac:chgData name="Kavyasri Jadala" userId="S::kjadala@purdue.edu::db687c12-7a26-4519-bac9-b9dc3b56fe08" providerId="AD" clId="Web-{8641892A-94BD-4745-A0B9-D799FF5E6344}" dt="2023-12-09T00:51:37.514" v="446"/>
          <ac:spMkLst>
            <pc:docMk/>
            <pc:sldMk cId="1497747606" sldId="295"/>
            <ac:spMk id="16" creationId="{B0EE3565-4EC8-A075-D5BD-64E3432D0938}"/>
          </ac:spMkLst>
        </pc:spChg>
        <pc:spChg chg="add del">
          <ac:chgData name="Kavyasri Jadala" userId="S::kjadala@purdue.edu::db687c12-7a26-4519-bac9-b9dc3b56fe08" providerId="AD" clId="Web-{8641892A-94BD-4745-A0B9-D799FF5E6344}" dt="2023-12-09T00:51:16.763" v="438"/>
          <ac:spMkLst>
            <pc:docMk/>
            <pc:sldMk cId="1497747606" sldId="295"/>
            <ac:spMk id="16" creationId="{D97FA94B-5ABB-0C96-BE8F-DFF6F7F62F3E}"/>
          </ac:spMkLst>
        </pc:spChg>
        <pc:spChg chg="add del">
          <ac:chgData name="Kavyasri Jadala" userId="S::kjadala@purdue.edu::db687c12-7a26-4519-bac9-b9dc3b56fe08" providerId="AD" clId="Web-{8641892A-94BD-4745-A0B9-D799FF5E6344}" dt="2023-12-09T00:51:16.763" v="438"/>
          <ac:spMkLst>
            <pc:docMk/>
            <pc:sldMk cId="1497747606" sldId="295"/>
            <ac:spMk id="17" creationId="{478ECE96-AA87-DBC9-7DA4-C72A4E3E17C2}"/>
          </ac:spMkLst>
        </pc:spChg>
        <pc:spChg chg="add">
          <ac:chgData name="Kavyasri Jadala" userId="S::kjadala@purdue.edu::db687c12-7a26-4519-bac9-b9dc3b56fe08" providerId="AD" clId="Web-{8641892A-94BD-4745-A0B9-D799FF5E6344}" dt="2023-12-09T00:51:37.514" v="446"/>
          <ac:spMkLst>
            <pc:docMk/>
            <pc:sldMk cId="1497747606" sldId="295"/>
            <ac:spMk id="17" creationId="{643A4AF3-0792-7ADB-BB73-E59CE3AC914A}"/>
          </ac:spMkLst>
        </pc:spChg>
        <pc:spChg chg="add del">
          <ac:chgData name="Kavyasri Jadala" userId="S::kjadala@purdue.edu::db687c12-7a26-4519-bac9-b9dc3b56fe08" providerId="AD" clId="Web-{8641892A-94BD-4745-A0B9-D799FF5E6344}" dt="2023-12-09T00:51:37.483" v="443"/>
          <ac:spMkLst>
            <pc:docMk/>
            <pc:sldMk cId="1497747606" sldId="295"/>
            <ac:spMk id="17" creationId="{A73D282E-BC90-DB3E-71A7-092B3BF985CE}"/>
          </ac:spMkLst>
        </pc:spChg>
        <pc:spChg chg="add del">
          <ac:chgData name="Kavyasri Jadala" userId="S::kjadala@purdue.edu::db687c12-7a26-4519-bac9-b9dc3b56fe08" providerId="AD" clId="Web-{8641892A-94BD-4745-A0B9-D799FF5E6344}" dt="2023-12-09T00:51:16.763" v="438"/>
          <ac:spMkLst>
            <pc:docMk/>
            <pc:sldMk cId="1497747606" sldId="295"/>
            <ac:spMk id="19" creationId="{08953E74-D241-4DDF-8508-F0365EA13A92}"/>
          </ac:spMkLst>
        </pc:spChg>
        <pc:spChg chg="add del">
          <ac:chgData name="Kavyasri Jadala" userId="S::kjadala@purdue.edu::db687c12-7a26-4519-bac9-b9dc3b56fe08" providerId="AD" clId="Web-{8641892A-94BD-4745-A0B9-D799FF5E6344}" dt="2023-12-09T00:51:16.763" v="438"/>
          <ac:spMkLst>
            <pc:docMk/>
            <pc:sldMk cId="1497747606" sldId="295"/>
            <ac:spMk id="20" creationId="{5C3C901A-B2F4-4A3C-BCDD-7C8D587ECA2E}"/>
          </ac:spMkLst>
        </pc:spChg>
        <pc:spChg chg="add del">
          <ac:chgData name="Kavyasri Jadala" userId="S::kjadala@purdue.edu::db687c12-7a26-4519-bac9-b9dc3b56fe08" providerId="AD" clId="Web-{8641892A-94BD-4745-A0B9-D799FF5E6344}" dt="2023-12-09T00:51:37.483" v="443"/>
          <ac:spMkLst>
            <pc:docMk/>
            <pc:sldMk cId="1497747606" sldId="295"/>
            <ac:spMk id="21" creationId="{BACC6370-2D7E-4714-9D71-7542949D7D5D}"/>
          </ac:spMkLst>
        </pc:spChg>
        <pc:spChg chg="add del">
          <ac:chgData name="Kavyasri Jadala" userId="S::kjadala@purdue.edu::db687c12-7a26-4519-bac9-b9dc3b56fe08" providerId="AD" clId="Web-{8641892A-94BD-4745-A0B9-D799FF5E6344}" dt="2023-12-09T00:51:37.483" v="443"/>
          <ac:spMkLst>
            <pc:docMk/>
            <pc:sldMk cId="1497747606" sldId="295"/>
            <ac:spMk id="23" creationId="{F68B3F68-107C-434F-AA38-110D5EA91B85}"/>
          </ac:spMkLst>
        </pc:spChg>
        <pc:spChg chg="add del">
          <ac:chgData name="Kavyasri Jadala" userId="S::kjadala@purdue.edu::db687c12-7a26-4519-bac9-b9dc3b56fe08" providerId="AD" clId="Web-{8641892A-94BD-4745-A0B9-D799FF5E6344}" dt="2023-12-09T00:51:37.483" v="443"/>
          <ac:spMkLst>
            <pc:docMk/>
            <pc:sldMk cId="1497747606" sldId="295"/>
            <ac:spMk id="25" creationId="{AAD0DBB9-1A4B-4391-81D4-CB19F9AB918A}"/>
          </ac:spMkLst>
        </pc:spChg>
        <pc:spChg chg="add del">
          <ac:chgData name="Kavyasri Jadala" userId="S::kjadala@purdue.edu::db687c12-7a26-4519-bac9-b9dc3b56fe08" providerId="AD" clId="Web-{8641892A-94BD-4745-A0B9-D799FF5E6344}" dt="2023-12-09T00:51:37.483" v="443"/>
          <ac:spMkLst>
            <pc:docMk/>
            <pc:sldMk cId="1497747606" sldId="295"/>
            <ac:spMk id="28" creationId="{063BBA22-50EA-4C4D-BE05-F1CE4E63AA56}"/>
          </ac:spMkLst>
        </pc:spChg>
        <pc:spChg chg="add">
          <ac:chgData name="Kavyasri Jadala" userId="S::kjadala@purdue.edu::db687c12-7a26-4519-bac9-b9dc3b56fe08" providerId="AD" clId="Web-{8641892A-94BD-4745-A0B9-D799FF5E6344}" dt="2023-12-09T00:51:37.514" v="446"/>
          <ac:spMkLst>
            <pc:docMk/>
            <pc:sldMk cId="1497747606" sldId="295"/>
            <ac:spMk id="38" creationId="{53B021B3-DE93-4AB7-8A18-CF5F1CED88B8}"/>
          </ac:spMkLst>
        </pc:spChg>
        <pc:spChg chg="add">
          <ac:chgData name="Kavyasri Jadala" userId="S::kjadala@purdue.edu::db687c12-7a26-4519-bac9-b9dc3b56fe08" providerId="AD" clId="Web-{8641892A-94BD-4745-A0B9-D799FF5E6344}" dt="2023-12-09T00:51:37.514" v="446"/>
          <ac:spMkLst>
            <pc:docMk/>
            <pc:sldMk cId="1497747606" sldId="295"/>
            <ac:spMk id="39" creationId="{52D502E5-F6B4-4D58-B4AE-FC466FF15EE8}"/>
          </ac:spMkLst>
        </pc:spChg>
        <pc:spChg chg="add">
          <ac:chgData name="Kavyasri Jadala" userId="S::kjadala@purdue.edu::db687c12-7a26-4519-bac9-b9dc3b56fe08" providerId="AD" clId="Web-{8641892A-94BD-4745-A0B9-D799FF5E6344}" dt="2023-12-09T00:51:37.514" v="446"/>
          <ac:spMkLst>
            <pc:docMk/>
            <pc:sldMk cId="1497747606" sldId="295"/>
            <ac:spMk id="40" creationId="{9DECDBF4-02B6-4BB4-B65B-B8107AD6A9E8}"/>
          </ac:spMkLst>
        </pc:spChg>
        <pc:spChg chg="add del mod replId">
          <ac:chgData name="Kavyasri Jadala" userId="S::kjadala@purdue.edu::db687c12-7a26-4519-bac9-b9dc3b56fe08" providerId="AD" clId="Web-{8641892A-94BD-4745-A0B9-D799FF5E6344}" dt="2023-12-09T00:51:37.514" v="446"/>
          <ac:spMkLst>
            <pc:docMk/>
            <pc:sldMk cId="1497747606" sldId="295"/>
            <ac:spMk id="41" creationId="{138A756E-6875-6923-46ED-E57D0FA80E28}"/>
          </ac:spMkLst>
        </pc:spChg>
        <pc:spChg chg="add del mod replId">
          <ac:chgData name="Kavyasri Jadala" userId="S::kjadala@purdue.edu::db687c12-7a26-4519-bac9-b9dc3b56fe08" providerId="AD" clId="Web-{8641892A-94BD-4745-A0B9-D799FF5E6344}" dt="2023-12-09T00:51:37.514" v="446"/>
          <ac:spMkLst>
            <pc:docMk/>
            <pc:sldMk cId="1497747606" sldId="295"/>
            <ac:spMk id="42" creationId="{5F639FEF-A7CC-F65B-5D60-9EC4E6B079BF}"/>
          </ac:spMkLst>
        </pc:spChg>
        <pc:spChg chg="add del mod replId">
          <ac:chgData name="Kavyasri Jadala" userId="S::kjadala@purdue.edu::db687c12-7a26-4519-bac9-b9dc3b56fe08" providerId="AD" clId="Web-{8641892A-94BD-4745-A0B9-D799FF5E6344}" dt="2023-12-09T00:51:37.514" v="446"/>
          <ac:spMkLst>
            <pc:docMk/>
            <pc:sldMk cId="1497747606" sldId="295"/>
            <ac:spMk id="43" creationId="{71C379B6-1C3D-2579-BCE1-0C566CB35CC0}"/>
          </ac:spMkLst>
        </pc:spChg>
        <pc:spChg chg="add del mod replId">
          <ac:chgData name="Kavyasri Jadala" userId="S::kjadala@purdue.edu::db687c12-7a26-4519-bac9-b9dc3b56fe08" providerId="AD" clId="Web-{8641892A-94BD-4745-A0B9-D799FF5E6344}" dt="2023-12-09T00:51:37.514" v="446"/>
          <ac:spMkLst>
            <pc:docMk/>
            <pc:sldMk cId="1497747606" sldId="295"/>
            <ac:spMk id="44" creationId="{68B15686-E82A-6495-A535-B8FF312BE0FE}"/>
          </ac:spMkLst>
        </pc:spChg>
        <pc:spChg chg="add del mod replId">
          <ac:chgData name="Kavyasri Jadala" userId="S::kjadala@purdue.edu::db687c12-7a26-4519-bac9-b9dc3b56fe08" providerId="AD" clId="Web-{8641892A-94BD-4745-A0B9-D799FF5E6344}" dt="2023-12-09T00:51:37.514" v="446"/>
          <ac:spMkLst>
            <pc:docMk/>
            <pc:sldMk cId="1497747606" sldId="295"/>
            <ac:spMk id="45" creationId="{2157D5E2-E77E-0E16-B475-FF6102271545}"/>
          </ac:spMkLst>
        </pc:spChg>
        <pc:spChg chg="add del mod replId">
          <ac:chgData name="Kavyasri Jadala" userId="S::kjadala@purdue.edu::db687c12-7a26-4519-bac9-b9dc3b56fe08" providerId="AD" clId="Web-{8641892A-94BD-4745-A0B9-D799FF5E6344}" dt="2023-12-09T00:51:37.514" v="446"/>
          <ac:spMkLst>
            <pc:docMk/>
            <pc:sldMk cId="1497747606" sldId="295"/>
            <ac:spMk id="46" creationId="{2B439106-AA57-C39C-8CC8-6C9D2EA3A2E0}"/>
          </ac:spMkLst>
        </pc:spChg>
        <pc:spChg chg="add del mod replId">
          <ac:chgData name="Kavyasri Jadala" userId="S::kjadala@purdue.edu::db687c12-7a26-4519-bac9-b9dc3b56fe08" providerId="AD" clId="Web-{8641892A-94BD-4745-A0B9-D799FF5E6344}" dt="2023-12-09T00:51:37.514" v="446"/>
          <ac:spMkLst>
            <pc:docMk/>
            <pc:sldMk cId="1497747606" sldId="295"/>
            <ac:spMk id="47" creationId="{EFAE281B-E2EF-EE03-7335-638A3D14D5AF}"/>
          </ac:spMkLst>
        </pc:spChg>
        <pc:spChg chg="add del mod replId">
          <ac:chgData name="Kavyasri Jadala" userId="S::kjadala@purdue.edu::db687c12-7a26-4519-bac9-b9dc3b56fe08" providerId="AD" clId="Web-{8641892A-94BD-4745-A0B9-D799FF5E6344}" dt="2023-12-09T00:51:37.514" v="446"/>
          <ac:spMkLst>
            <pc:docMk/>
            <pc:sldMk cId="1497747606" sldId="295"/>
            <ac:spMk id="48" creationId="{1AFF72AF-6566-C424-57DC-D2AB65692117}"/>
          </ac:spMkLst>
        </pc:spChg>
        <pc:spChg chg="add del mod replId">
          <ac:chgData name="Kavyasri Jadala" userId="S::kjadala@purdue.edu::db687c12-7a26-4519-bac9-b9dc3b56fe08" providerId="AD" clId="Web-{8641892A-94BD-4745-A0B9-D799FF5E6344}" dt="2023-12-09T00:51:37.514" v="446"/>
          <ac:spMkLst>
            <pc:docMk/>
            <pc:sldMk cId="1497747606" sldId="295"/>
            <ac:spMk id="49" creationId="{8BA16F61-083B-F4B7-8898-A8DDE9DA2763}"/>
          </ac:spMkLst>
        </pc:spChg>
        <pc:spChg chg="add del mod replId">
          <ac:chgData name="Kavyasri Jadala" userId="S::kjadala@purdue.edu::db687c12-7a26-4519-bac9-b9dc3b56fe08" providerId="AD" clId="Web-{8641892A-94BD-4745-A0B9-D799FF5E6344}" dt="2023-12-09T00:51:37.514" v="446"/>
          <ac:spMkLst>
            <pc:docMk/>
            <pc:sldMk cId="1497747606" sldId="295"/>
            <ac:spMk id="50" creationId="{46E3FB0D-E1DB-6786-C698-E0DCB4DDBCAF}"/>
          </ac:spMkLst>
        </pc:spChg>
        <pc:spChg chg="add del mod replId">
          <ac:chgData name="Kavyasri Jadala" userId="S::kjadala@purdue.edu::db687c12-7a26-4519-bac9-b9dc3b56fe08" providerId="AD" clId="Web-{8641892A-94BD-4745-A0B9-D799FF5E6344}" dt="2023-12-09T00:51:37.514" v="446"/>
          <ac:spMkLst>
            <pc:docMk/>
            <pc:sldMk cId="1497747606" sldId="295"/>
            <ac:spMk id="51" creationId="{0228735C-AD42-44F7-067B-0D5043D3C05C}"/>
          </ac:spMkLst>
        </pc:spChg>
      </pc:sldChg>
      <pc:sldChg chg="addSp delSp modSp new">
        <pc:chgData name="Kavyasri Jadala" userId="S::kjadala@purdue.edu::db687c12-7a26-4519-bac9-b9dc3b56fe08" providerId="AD" clId="Web-{8641892A-94BD-4745-A0B9-D799FF5E6344}" dt="2023-12-09T00:10:55.418" v="77"/>
        <pc:sldMkLst>
          <pc:docMk/>
          <pc:sldMk cId="2481724654" sldId="299"/>
        </pc:sldMkLst>
        <pc:spChg chg="mod">
          <ac:chgData name="Kavyasri Jadala" userId="S::kjadala@purdue.edu::db687c12-7a26-4519-bac9-b9dc3b56fe08" providerId="AD" clId="Web-{8641892A-94BD-4745-A0B9-D799FF5E6344}" dt="2023-12-09T00:07:50.740" v="67" actId="1076"/>
          <ac:spMkLst>
            <pc:docMk/>
            <pc:sldMk cId="2481724654" sldId="299"/>
            <ac:spMk id="2" creationId="{CD53E68E-14E5-3E66-E264-29FA6D531574}"/>
          </ac:spMkLst>
        </pc:spChg>
        <pc:spChg chg="del mod">
          <ac:chgData name="Kavyasri Jadala" userId="S::kjadala@purdue.edu::db687c12-7a26-4519-bac9-b9dc3b56fe08" providerId="AD" clId="Web-{8641892A-94BD-4745-A0B9-D799FF5E6344}" dt="2023-12-09T00:08:55.758" v="69"/>
          <ac:spMkLst>
            <pc:docMk/>
            <pc:sldMk cId="2481724654" sldId="299"/>
            <ac:spMk id="3" creationId="{45994374-296E-E777-0246-BF62D388C72B}"/>
          </ac:spMkLst>
        </pc:spChg>
        <pc:spChg chg="add del mod">
          <ac:chgData name="Kavyasri Jadala" userId="S::kjadala@purdue.edu::db687c12-7a26-4519-bac9-b9dc3b56fe08" providerId="AD" clId="Web-{8641892A-94BD-4745-A0B9-D799FF5E6344}" dt="2023-12-09T00:10:34.933" v="72"/>
          <ac:spMkLst>
            <pc:docMk/>
            <pc:sldMk cId="2481724654" sldId="299"/>
            <ac:spMk id="6" creationId="{FA98E833-D61C-87D7-0554-AD9809BFAA27}"/>
          </ac:spMkLst>
        </pc:spChg>
        <pc:picChg chg="add del mod ord">
          <ac:chgData name="Kavyasri Jadala" userId="S::kjadala@purdue.edu::db687c12-7a26-4519-bac9-b9dc3b56fe08" providerId="AD" clId="Web-{8641892A-94BD-4745-A0B9-D799FF5E6344}" dt="2023-12-09T00:10:13.292" v="71"/>
          <ac:picMkLst>
            <pc:docMk/>
            <pc:sldMk cId="2481724654" sldId="299"/>
            <ac:picMk id="4" creationId="{9313ADC3-E9F0-269C-CFF3-5BE10830C069}"/>
          </ac:picMkLst>
        </pc:picChg>
        <pc:picChg chg="add del mod">
          <ac:chgData name="Kavyasri Jadala" userId="S::kjadala@purdue.edu::db687c12-7a26-4519-bac9-b9dc3b56fe08" providerId="AD" clId="Web-{8641892A-94BD-4745-A0B9-D799FF5E6344}" dt="2023-12-09T00:10:55.418" v="77"/>
          <ac:picMkLst>
            <pc:docMk/>
            <pc:sldMk cId="2481724654" sldId="299"/>
            <ac:picMk id="7" creationId="{97A520C1-5585-8BF7-34B4-524A33E9D2AA}"/>
          </ac:picMkLst>
        </pc:picChg>
      </pc:sldChg>
      <pc:sldChg chg="addSp delSp modSp add replId">
        <pc:chgData name="Kavyasri Jadala" userId="S::kjadala@purdue.edu::db687c12-7a26-4519-bac9-b9dc3b56fe08" providerId="AD" clId="Web-{8641892A-94BD-4745-A0B9-D799FF5E6344}" dt="2023-12-09T00:54:49.614" v="481"/>
        <pc:sldMkLst>
          <pc:docMk/>
          <pc:sldMk cId="936532409" sldId="306"/>
        </pc:sldMkLst>
        <pc:spChg chg="mod">
          <ac:chgData name="Kavyasri Jadala" userId="S::kjadala@purdue.edu::db687c12-7a26-4519-bac9-b9dc3b56fe08" providerId="AD" clId="Web-{8641892A-94BD-4745-A0B9-D799FF5E6344}" dt="2023-12-09T00:54:06.035" v="471"/>
          <ac:spMkLst>
            <pc:docMk/>
            <pc:sldMk cId="936532409" sldId="306"/>
            <ac:spMk id="3" creationId="{5F639FEF-A7CC-F65B-5D60-9EC4E6B079BF}"/>
          </ac:spMkLst>
        </pc:spChg>
        <pc:spChg chg="mod">
          <ac:chgData name="Kavyasri Jadala" userId="S::kjadala@purdue.edu::db687c12-7a26-4519-bac9-b9dc3b56fe08" providerId="AD" clId="Web-{8641892A-94BD-4745-A0B9-D799FF5E6344}" dt="2023-12-09T00:53:57.284" v="470" actId="20577"/>
          <ac:spMkLst>
            <pc:docMk/>
            <pc:sldMk cId="936532409" sldId="306"/>
            <ac:spMk id="12" creationId="{68B15686-E82A-6495-A535-B8FF312BE0FE}"/>
          </ac:spMkLst>
        </pc:spChg>
        <pc:spChg chg="mod">
          <ac:chgData name="Kavyasri Jadala" userId="S::kjadala@purdue.edu::db687c12-7a26-4519-bac9-b9dc3b56fe08" providerId="AD" clId="Web-{8641892A-94BD-4745-A0B9-D799FF5E6344}" dt="2023-12-09T00:54:29.739" v="475" actId="1076"/>
          <ac:spMkLst>
            <pc:docMk/>
            <pc:sldMk cId="936532409" sldId="306"/>
            <ac:spMk id="13" creationId="{2157D5E2-E77E-0E16-B475-FF6102271545}"/>
          </ac:spMkLst>
        </pc:spChg>
        <pc:spChg chg="mod">
          <ac:chgData name="Kavyasri Jadala" userId="S::kjadala@purdue.edu::db687c12-7a26-4519-bac9-b9dc3b56fe08" providerId="AD" clId="Web-{8641892A-94BD-4745-A0B9-D799FF5E6344}" dt="2023-12-09T00:54:33.645" v="476" actId="1076"/>
          <ac:spMkLst>
            <pc:docMk/>
            <pc:sldMk cId="936532409" sldId="306"/>
            <ac:spMk id="14" creationId="{2B439106-AA57-C39C-8CC8-6C9D2EA3A2E0}"/>
          </ac:spMkLst>
        </pc:spChg>
        <pc:spChg chg="mod">
          <ac:chgData name="Kavyasri Jadala" userId="S::kjadala@purdue.edu::db687c12-7a26-4519-bac9-b9dc3b56fe08" providerId="AD" clId="Web-{8641892A-94BD-4745-A0B9-D799FF5E6344}" dt="2023-12-09T00:54:12.097" v="472"/>
          <ac:spMkLst>
            <pc:docMk/>
            <pc:sldMk cId="936532409" sldId="306"/>
            <ac:spMk id="15" creationId="{EFAE281B-E2EF-EE03-7335-638A3D14D5AF}"/>
          </ac:spMkLst>
        </pc:spChg>
        <pc:cxnChg chg="add del mod">
          <ac:chgData name="Kavyasri Jadala" userId="S::kjadala@purdue.edu::db687c12-7a26-4519-bac9-b9dc3b56fe08" providerId="AD" clId="Web-{8641892A-94BD-4745-A0B9-D799FF5E6344}" dt="2023-12-09T00:53:41.393" v="467"/>
          <ac:cxnSpMkLst>
            <pc:docMk/>
            <pc:sldMk cId="936532409" sldId="306"/>
            <ac:cxnSpMk id="7" creationId="{8EE4EFE6-CB60-6832-E3B4-3BD63335DF44}"/>
          </ac:cxnSpMkLst>
        </pc:cxnChg>
        <pc:cxnChg chg="add del mod">
          <ac:chgData name="Kavyasri Jadala" userId="S::kjadala@purdue.edu::db687c12-7a26-4519-bac9-b9dc3b56fe08" providerId="AD" clId="Web-{8641892A-94BD-4745-A0B9-D799FF5E6344}" dt="2023-12-09T00:54:49.614" v="481"/>
          <ac:cxnSpMkLst>
            <pc:docMk/>
            <pc:sldMk cId="936532409" sldId="306"/>
            <ac:cxnSpMk id="8" creationId="{02F85C05-DD5B-3369-8224-6232684A2E87}"/>
          </ac:cxnSpMkLst>
        </pc:cxnChg>
      </pc:sldChg>
    </pc:docChg>
  </pc:docChgLst>
  <pc:docChgLst>
    <pc:chgData name="Abhishek Krovvidi" userId="S::krovvidi@purdue.edu::3d9bc027-747d-42c0-8f1e-cac311aa1946" providerId="AD" clId="Web-{083DBCC5-05FA-8F15-1ADF-1B0B68D5B3EA}"/>
    <pc:docChg chg="modSld">
      <pc:chgData name="Abhishek Krovvidi" userId="S::krovvidi@purdue.edu::3d9bc027-747d-42c0-8f1e-cac311aa1946" providerId="AD" clId="Web-{083DBCC5-05FA-8F15-1ADF-1B0B68D5B3EA}" dt="2023-12-09T04:22:32.215" v="1" actId="20577"/>
      <pc:docMkLst>
        <pc:docMk/>
      </pc:docMkLst>
      <pc:sldChg chg="modSp">
        <pc:chgData name="Abhishek Krovvidi" userId="S::krovvidi@purdue.edu::3d9bc027-747d-42c0-8f1e-cac311aa1946" providerId="AD" clId="Web-{083DBCC5-05FA-8F15-1ADF-1B0B68D5B3EA}" dt="2023-12-09T04:22:32.215" v="1" actId="20577"/>
        <pc:sldMkLst>
          <pc:docMk/>
          <pc:sldMk cId="2797670042" sldId="307"/>
        </pc:sldMkLst>
        <pc:spChg chg="mod">
          <ac:chgData name="Abhishek Krovvidi" userId="S::krovvidi@purdue.edu::3d9bc027-747d-42c0-8f1e-cac311aa1946" providerId="AD" clId="Web-{083DBCC5-05FA-8F15-1ADF-1B0B68D5B3EA}" dt="2023-12-09T04:22:32.215" v="1" actId="20577"/>
          <ac:spMkLst>
            <pc:docMk/>
            <pc:sldMk cId="2797670042" sldId="307"/>
            <ac:spMk id="9" creationId="{0697CAE0-16C8-CDFA-BBAE-A119B9C75253}"/>
          </ac:spMkLst>
        </pc:spChg>
      </pc:sldChg>
    </pc:docChg>
  </pc:docChgLst>
  <pc:docChgLst>
    <pc:chgData name="Kavyasri Jadala" userId="db687c12-7a26-4519-bac9-b9dc3b56fe08" providerId="ADAL" clId="{D5CB1DEB-EEAA-415B-92D0-0A5244379277}"/>
    <pc:docChg chg="addSld modSld">
      <pc:chgData name="Kavyasri Jadala" userId="db687c12-7a26-4519-bac9-b9dc3b56fe08" providerId="ADAL" clId="{D5CB1DEB-EEAA-415B-92D0-0A5244379277}" dt="2023-12-08T22:00:26.810" v="35" actId="20577"/>
      <pc:docMkLst>
        <pc:docMk/>
      </pc:docMkLst>
      <pc:sldChg chg="modSp mod">
        <pc:chgData name="Kavyasri Jadala" userId="db687c12-7a26-4519-bac9-b9dc3b56fe08" providerId="ADAL" clId="{D5CB1DEB-EEAA-415B-92D0-0A5244379277}" dt="2023-12-08T21:59:56.766" v="3" actId="1076"/>
        <pc:sldMkLst>
          <pc:docMk/>
          <pc:sldMk cId="4128456848" sldId="270"/>
        </pc:sldMkLst>
        <pc:spChg chg="mod">
          <ac:chgData name="Kavyasri Jadala" userId="db687c12-7a26-4519-bac9-b9dc3b56fe08" providerId="ADAL" clId="{D5CB1DEB-EEAA-415B-92D0-0A5244379277}" dt="2023-12-08T21:59:52.109" v="2" actId="1076"/>
          <ac:spMkLst>
            <pc:docMk/>
            <pc:sldMk cId="4128456848" sldId="270"/>
            <ac:spMk id="30" creationId="{F89AE3AF-075E-B75C-89C2-3DCE020070D5}"/>
          </ac:spMkLst>
        </pc:spChg>
        <pc:spChg chg="mod">
          <ac:chgData name="Kavyasri Jadala" userId="db687c12-7a26-4519-bac9-b9dc3b56fe08" providerId="ADAL" clId="{D5CB1DEB-EEAA-415B-92D0-0A5244379277}" dt="2023-12-08T21:59:48.075" v="1" actId="1076"/>
          <ac:spMkLst>
            <pc:docMk/>
            <pc:sldMk cId="4128456848" sldId="270"/>
            <ac:spMk id="31" creationId="{F79CDC22-F15A-73A9-D065-44B4A72F10D9}"/>
          </ac:spMkLst>
        </pc:spChg>
        <pc:spChg chg="mod">
          <ac:chgData name="Kavyasri Jadala" userId="db687c12-7a26-4519-bac9-b9dc3b56fe08" providerId="ADAL" clId="{D5CB1DEB-EEAA-415B-92D0-0A5244379277}" dt="2023-12-08T21:59:56.766" v="3" actId="1076"/>
          <ac:spMkLst>
            <pc:docMk/>
            <pc:sldMk cId="4128456848" sldId="270"/>
            <ac:spMk id="32" creationId="{D7717A3F-7218-4B4E-BA5B-E1DD4A2E59D1}"/>
          </ac:spMkLst>
        </pc:spChg>
        <pc:grpChg chg="mod">
          <ac:chgData name="Kavyasri Jadala" userId="db687c12-7a26-4519-bac9-b9dc3b56fe08" providerId="ADAL" clId="{D5CB1DEB-EEAA-415B-92D0-0A5244379277}" dt="2023-12-08T21:59:48.075" v="1" actId="1076"/>
          <ac:grpSpMkLst>
            <pc:docMk/>
            <pc:sldMk cId="4128456848" sldId="270"/>
            <ac:grpSpMk id="28" creationId="{6FCF122B-C1D1-F3AC-2C00-06A144D75366}"/>
          </ac:grpSpMkLst>
        </pc:grpChg>
        <pc:picChg chg="mod">
          <ac:chgData name="Kavyasri Jadala" userId="db687c12-7a26-4519-bac9-b9dc3b56fe08" providerId="ADAL" clId="{D5CB1DEB-EEAA-415B-92D0-0A5244379277}" dt="2023-12-08T21:59:56.766" v="3" actId="1076"/>
          <ac:picMkLst>
            <pc:docMk/>
            <pc:sldMk cId="4128456848" sldId="270"/>
            <ac:picMk id="2050" creationId="{E011DC4F-9C37-241A-B425-F3ABF767F98C}"/>
          </ac:picMkLst>
        </pc:picChg>
      </pc:sldChg>
      <pc:sldChg chg="modSp mod">
        <pc:chgData name="Kavyasri Jadala" userId="db687c12-7a26-4519-bac9-b9dc3b56fe08" providerId="ADAL" clId="{D5CB1DEB-EEAA-415B-92D0-0A5244379277}" dt="2023-12-08T22:00:11.608" v="6" actId="1076"/>
        <pc:sldMkLst>
          <pc:docMk/>
          <pc:sldMk cId="4185259288" sldId="272"/>
        </pc:sldMkLst>
        <pc:picChg chg="mod">
          <ac:chgData name="Kavyasri Jadala" userId="db687c12-7a26-4519-bac9-b9dc3b56fe08" providerId="ADAL" clId="{D5CB1DEB-EEAA-415B-92D0-0A5244379277}" dt="2023-12-08T22:00:11.608" v="6" actId="1076"/>
          <ac:picMkLst>
            <pc:docMk/>
            <pc:sldMk cId="4185259288" sldId="272"/>
            <ac:picMk id="5" creationId="{A907ACA8-845D-479D-2078-84F060DC8E00}"/>
          </ac:picMkLst>
        </pc:picChg>
        <pc:picChg chg="mod">
          <ac:chgData name="Kavyasri Jadala" userId="db687c12-7a26-4519-bac9-b9dc3b56fe08" providerId="ADAL" clId="{D5CB1DEB-EEAA-415B-92D0-0A5244379277}" dt="2023-12-08T22:00:08.049" v="4" actId="1076"/>
          <ac:picMkLst>
            <pc:docMk/>
            <pc:sldMk cId="4185259288" sldId="272"/>
            <ac:picMk id="9" creationId="{5BFB0EA6-FB84-CC35-57D5-F3D7D8A10C4C}"/>
          </ac:picMkLst>
        </pc:picChg>
      </pc:sldChg>
      <pc:sldChg chg="modSp new mod">
        <pc:chgData name="Kavyasri Jadala" userId="db687c12-7a26-4519-bac9-b9dc3b56fe08" providerId="ADAL" clId="{D5CB1DEB-EEAA-415B-92D0-0A5244379277}" dt="2023-12-08T22:00:26.810" v="35" actId="20577"/>
        <pc:sldMkLst>
          <pc:docMk/>
          <pc:sldMk cId="964277294" sldId="279"/>
        </pc:sldMkLst>
        <pc:spChg chg="mod">
          <ac:chgData name="Kavyasri Jadala" userId="db687c12-7a26-4519-bac9-b9dc3b56fe08" providerId="ADAL" clId="{D5CB1DEB-EEAA-415B-92D0-0A5244379277}" dt="2023-12-08T22:00:26.810" v="35" actId="20577"/>
          <ac:spMkLst>
            <pc:docMk/>
            <pc:sldMk cId="964277294" sldId="279"/>
            <ac:spMk id="2" creationId="{043A6B80-32D4-D64D-038D-8EBCD5100077}"/>
          </ac:spMkLst>
        </pc:spChg>
      </pc:sldChg>
    </pc:docChg>
  </pc:docChgLst>
  <pc:docChgLst>
    <pc:chgData name="Kavyasri Jadala" userId="S::kjadala@purdue.edu::db687c12-7a26-4519-bac9-b9dc3b56fe08" providerId="AD" clId="Web-{B2E55958-D871-DA45-C3D0-515082C93DA3}"/>
    <pc:docChg chg="modSld">
      <pc:chgData name="Kavyasri Jadala" userId="S::kjadala@purdue.edu::db687c12-7a26-4519-bac9-b9dc3b56fe08" providerId="AD" clId="Web-{B2E55958-D871-DA45-C3D0-515082C93DA3}" dt="2023-12-09T04:36:01.787" v="149"/>
      <pc:docMkLst>
        <pc:docMk/>
      </pc:docMkLst>
      <pc:sldChg chg="delCm">
        <pc:chgData name="Kavyasri Jadala" userId="S::kjadala@purdue.edu::db687c12-7a26-4519-bac9-b9dc3b56fe08" providerId="AD" clId="Web-{B2E55958-D871-DA45-C3D0-515082C93DA3}" dt="2023-12-09T04:36:01.787" v="149"/>
        <pc:sldMkLst>
          <pc:docMk/>
          <pc:sldMk cId="4185259288" sldId="272"/>
        </pc:sldMkLst>
        <pc:extLst>
          <p:ext xmlns:p="http://schemas.openxmlformats.org/presentationml/2006/main" uri="{D6D511B9-2390-475A-947B-AFAB55BFBCF1}">
            <pc226:cmChg xmlns:pc226="http://schemas.microsoft.com/office/powerpoint/2022/06/main/command" chg="del">
              <pc226:chgData name="Kavyasri Jadala" userId="S::kjadala@purdue.edu::db687c12-7a26-4519-bac9-b9dc3b56fe08" providerId="AD" clId="Web-{B2E55958-D871-DA45-C3D0-515082C93DA3}" dt="2023-12-09T04:36:01.787" v="149"/>
              <pc2:cmMkLst xmlns:pc2="http://schemas.microsoft.com/office/powerpoint/2019/9/main/command">
                <pc:docMk/>
                <pc:sldMk cId="4185259288" sldId="272"/>
                <pc2:cmMk id="{3F114C45-5618-4DB8-B02D-94D10AC14766}"/>
              </pc2:cmMkLst>
            </pc226:cmChg>
          </p:ext>
        </pc:extLst>
      </pc:sldChg>
      <pc:sldChg chg="addSp delSp modSp">
        <pc:chgData name="Kavyasri Jadala" userId="S::kjadala@purdue.edu::db687c12-7a26-4519-bac9-b9dc3b56fe08" providerId="AD" clId="Web-{B2E55958-D871-DA45-C3D0-515082C93DA3}" dt="2023-12-09T04:33:56.720" v="148" actId="1076"/>
        <pc:sldMkLst>
          <pc:docMk/>
          <pc:sldMk cId="3646634774" sldId="316"/>
        </pc:sldMkLst>
        <pc:spChg chg="add mod">
          <ac:chgData name="Kavyasri Jadala" userId="S::kjadala@purdue.edu::db687c12-7a26-4519-bac9-b9dc3b56fe08" providerId="AD" clId="Web-{B2E55958-D871-DA45-C3D0-515082C93DA3}" dt="2023-12-09T04:30:41.620" v="90" actId="1076"/>
          <ac:spMkLst>
            <pc:docMk/>
            <pc:sldMk cId="3646634774" sldId="316"/>
            <ac:spMk id="3" creationId="{A4133E6A-5394-3B1E-49E1-EF99A7898FA4}"/>
          </ac:spMkLst>
        </pc:spChg>
        <pc:spChg chg="add mod">
          <ac:chgData name="Kavyasri Jadala" userId="S::kjadala@purdue.edu::db687c12-7a26-4519-bac9-b9dc3b56fe08" providerId="AD" clId="Web-{B2E55958-D871-DA45-C3D0-515082C93DA3}" dt="2023-12-09T04:32:05.701" v="139" actId="14100"/>
          <ac:spMkLst>
            <pc:docMk/>
            <pc:sldMk cId="3646634774" sldId="316"/>
            <ac:spMk id="5" creationId="{AAB713BA-A7E5-57D5-46D7-2F615883B70C}"/>
          </ac:spMkLst>
        </pc:spChg>
        <pc:spChg chg="mod">
          <ac:chgData name="Kavyasri Jadala" userId="S::kjadala@purdue.edu::db687c12-7a26-4519-bac9-b9dc3b56fe08" providerId="AD" clId="Web-{B2E55958-D871-DA45-C3D0-515082C93DA3}" dt="2023-12-09T04:30:09.119" v="85" actId="1076"/>
          <ac:spMkLst>
            <pc:docMk/>
            <pc:sldMk cId="3646634774" sldId="316"/>
            <ac:spMk id="6" creationId="{C9E9AD46-536B-AED3-F5C0-DEAB5E56B75B}"/>
          </ac:spMkLst>
        </pc:spChg>
        <pc:spChg chg="mod">
          <ac:chgData name="Kavyasri Jadala" userId="S::kjadala@purdue.edu::db687c12-7a26-4519-bac9-b9dc3b56fe08" providerId="AD" clId="Web-{B2E55958-D871-DA45-C3D0-515082C93DA3}" dt="2023-12-09T04:31:57.701" v="136" actId="1076"/>
          <ac:spMkLst>
            <pc:docMk/>
            <pc:sldMk cId="3646634774" sldId="316"/>
            <ac:spMk id="8" creationId="{506EB424-C3C1-76B7-D059-C9921F47BE9A}"/>
          </ac:spMkLst>
        </pc:spChg>
        <pc:picChg chg="add del mod">
          <ac:chgData name="Kavyasri Jadala" userId="S::kjadala@purdue.edu::db687c12-7a26-4519-bac9-b9dc3b56fe08" providerId="AD" clId="Web-{B2E55958-D871-DA45-C3D0-515082C93DA3}" dt="2023-12-09T04:33:53.502" v="147"/>
          <ac:picMkLst>
            <pc:docMk/>
            <pc:sldMk cId="3646634774" sldId="316"/>
            <ac:picMk id="7" creationId="{D2CA58A7-00A8-FE1A-9694-3338E8A9D8E2}"/>
          </ac:picMkLst>
        </pc:picChg>
        <pc:picChg chg="add mod">
          <ac:chgData name="Kavyasri Jadala" userId="S::kjadala@purdue.edu::db687c12-7a26-4519-bac9-b9dc3b56fe08" providerId="AD" clId="Web-{B2E55958-D871-DA45-C3D0-515082C93DA3}" dt="2023-12-09T04:33:56.720" v="148" actId="1076"/>
          <ac:picMkLst>
            <pc:docMk/>
            <pc:sldMk cId="3646634774" sldId="316"/>
            <ac:picMk id="9" creationId="{EB54F9CF-329F-1A8B-9492-619019425E10}"/>
          </ac:picMkLst>
        </pc:picChg>
      </pc:sldChg>
    </pc:docChg>
  </pc:docChgLst>
</pc:chgInfo>
</file>

<file path=ppt/comments/modernComment_10E_F6134090.xml><?xml version="1.0" encoding="utf-8"?>
<p188:cmLst xmlns:a="http://schemas.openxmlformats.org/drawingml/2006/main" xmlns:r="http://schemas.openxmlformats.org/officeDocument/2006/relationships" xmlns:p188="http://schemas.microsoft.com/office/powerpoint/2018/8/main">
  <p188:cm id="{A87096E5-42B5-4C4B-BBB0-C2BAA67CC888}" authorId="{335E9EA7-2336-805F-B1A1-45A7D6BC2FE4}" created="2023-12-09T02:05:15.610">
    <pc:sldMkLst xmlns:pc="http://schemas.microsoft.com/office/powerpoint/2013/main/command">
      <pc:docMk/>
      <pc:sldMk cId="4128456848" sldId="270"/>
    </pc:sldMkLst>
    <p188:txBody>
      <a:bodyPr/>
      <a:lstStyle/>
      <a:p>
        <a:r>
          <a:rPr lang="en-GB"/>
          <a:t>DIVERSE FEES: 
host and guest fees, experience commissions, premium listings, and corporate travel services
ADVERTISEMENTS </a:t>
        </a:r>
      </a:p>
    </p188:txBody>
  </p188:cm>
</p188:cmLst>
</file>

<file path=ppt/comments/modernComment_120_50F54FDC.xml><?xml version="1.0" encoding="utf-8"?>
<p188:cmLst xmlns:a="http://schemas.openxmlformats.org/drawingml/2006/main" xmlns:r="http://schemas.openxmlformats.org/officeDocument/2006/relationships" xmlns:p188="http://schemas.microsoft.com/office/powerpoint/2018/8/main">
  <p188:cm id="{E9EC9607-57DF-4E7B-8156-A9C7A591E405}" authorId="{335E9EA7-2336-805F-B1A1-45A7D6BC2FE4}" status="resolved" created="2023-12-09T00:10:08.220" complete="100000">
    <pc:sldMkLst xmlns:pc="http://schemas.microsoft.com/office/powerpoint/2013/main/command">
      <pc:docMk/>
      <pc:sldMk cId="1358254044" sldId="288"/>
    </pc:sldMkLst>
    <p188:txBody>
      <a:bodyPr/>
      <a:lstStyle/>
      <a:p>
        <a:r>
          <a:rPr lang="en-GB"/>
          <a:t>reduce the grid size </a:t>
        </a:r>
      </a:p>
    </p188:txBody>
  </p188:cm>
</p188:cmLst>
</file>

<file path=ppt/comments/modernComment_124_BA6F6CA7.xml><?xml version="1.0" encoding="utf-8"?>
<p188:cmLst xmlns:a="http://schemas.openxmlformats.org/drawingml/2006/main" xmlns:r="http://schemas.openxmlformats.org/officeDocument/2006/relationships" xmlns:p188="http://schemas.microsoft.com/office/powerpoint/2018/8/main">
  <p188:cm id="{56C1C611-B710-4290-BCB1-DA27A4BC3511}" authorId="{335E9EA7-2336-805F-B1A1-45A7D6BC2FE4}" created="2023-12-08T23:06:19.520">
    <ac:deMkLst xmlns:ac="http://schemas.microsoft.com/office/drawing/2013/main/command">
      <pc:docMk xmlns:pc="http://schemas.microsoft.com/office/powerpoint/2013/main/command"/>
      <pc:sldMk xmlns:pc="http://schemas.microsoft.com/office/powerpoint/2013/main/command" cId="3127864487" sldId="292"/>
      <ac:picMk id="3" creationId="{740A81F0-21B4-E5CD-C4F3-74E238CF6546}"/>
    </ac:deMkLst>
    <p188:txBody>
      <a:bodyPr/>
      <a:lstStyle/>
      <a:p>
        <a:r>
          <a:rPr lang="en-US"/>
          <a:t>we can mention this in data set analysis </a:t>
        </a:r>
      </a:p>
    </p188:txBody>
  </p188:cm>
</p188:cmLst>
</file>

<file path=ppt/diagrams/_rels/data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4" Type="http://schemas.openxmlformats.org/officeDocument/2006/relationships/image" Target="../media/image40.svg"/></Relationships>
</file>

<file path=ppt/diagrams/_rels/data5.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4" Type="http://schemas.openxmlformats.org/officeDocument/2006/relationships/image" Target="../media/image40.svg"/></Relationships>
</file>

<file path=ppt/diagrams/_rels/drawing5.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0EBB8F05-EC12-4A8C-B254-36266735B03B}" type="doc">
      <dgm:prSet loTypeId="urn:microsoft.com/office/officeart/2018/2/layout/IconLabelDescriptionList" loCatId="icon" qsTypeId="urn:microsoft.com/office/officeart/2005/8/quickstyle/simple1" qsCatId="simple" csTypeId="urn:microsoft.com/office/officeart/2018/5/colors/Iconchunking_neutralbg_colorful5" csCatId="colorful" phldr="1"/>
      <dgm:spPr/>
      <dgm:t>
        <a:bodyPr/>
        <a:lstStyle/>
        <a:p>
          <a:endParaRPr lang="en-GB"/>
        </a:p>
      </dgm:t>
    </dgm:pt>
    <dgm:pt modelId="{D37BE970-C3BD-44B7-99E6-7F0458CCBF2E}">
      <dgm:prSet phldrT="[Text]" phldr="0"/>
      <dgm:spPr/>
      <dgm:t>
        <a:bodyPr/>
        <a:lstStyle/>
        <a:p>
          <a:pPr>
            <a:lnSpc>
              <a:spcPct val="100000"/>
            </a:lnSpc>
            <a:defRPr b="1"/>
          </a:pPr>
          <a:r>
            <a:rPr lang="en-GB">
              <a:latin typeface="Calibri Light" panose="020F0302020204030204"/>
            </a:rPr>
            <a:t>Revenue prediction for next quarter</a:t>
          </a:r>
          <a:endParaRPr lang="en-GB"/>
        </a:p>
      </dgm:t>
    </dgm:pt>
    <dgm:pt modelId="{97619264-33CD-47BC-B7D1-56F5ED5234B1}" type="parTrans" cxnId="{170FCCD8-1A13-4E2F-9C51-8953585D5DF7}">
      <dgm:prSet/>
      <dgm:spPr/>
      <dgm:t>
        <a:bodyPr/>
        <a:lstStyle/>
        <a:p>
          <a:endParaRPr lang="en-GB"/>
        </a:p>
      </dgm:t>
    </dgm:pt>
    <dgm:pt modelId="{9B43F62B-8978-4CA7-BD1D-B44C57652E0E}" type="sibTrans" cxnId="{170FCCD8-1A13-4E2F-9C51-8953585D5DF7}">
      <dgm:prSet/>
      <dgm:spPr/>
      <dgm:t>
        <a:bodyPr/>
        <a:lstStyle/>
        <a:p>
          <a:endParaRPr lang="en-GB"/>
        </a:p>
      </dgm:t>
    </dgm:pt>
    <dgm:pt modelId="{6694D05C-3084-4F17-A8C8-D882049CD595}">
      <dgm:prSet phldrT="[Text]" phldr="0"/>
      <dgm:spPr/>
      <dgm:t>
        <a:bodyPr/>
        <a:lstStyle/>
        <a:p>
          <a:pPr>
            <a:lnSpc>
              <a:spcPct val="100000"/>
            </a:lnSpc>
            <a:defRPr b="1"/>
          </a:pPr>
          <a:r>
            <a:rPr lang="en-GB">
              <a:latin typeface="Calibri Light" panose="020F0302020204030204"/>
            </a:rPr>
            <a:t>Defining important parameters for upcoming period Revenue for a particular host</a:t>
          </a:r>
          <a:endParaRPr lang="en-GB"/>
        </a:p>
      </dgm:t>
    </dgm:pt>
    <dgm:pt modelId="{30354C0F-3422-49A0-A5C0-100135EA8DBD}" type="parTrans" cxnId="{4BF8765A-526C-44CA-A039-243B077EBAC4}">
      <dgm:prSet/>
      <dgm:spPr/>
      <dgm:t>
        <a:bodyPr/>
        <a:lstStyle/>
        <a:p>
          <a:endParaRPr lang="en-GB"/>
        </a:p>
      </dgm:t>
    </dgm:pt>
    <dgm:pt modelId="{7A4E7F0A-69DF-4E19-8364-76A36F13D361}" type="sibTrans" cxnId="{4BF8765A-526C-44CA-A039-243B077EBAC4}">
      <dgm:prSet/>
      <dgm:spPr/>
      <dgm:t>
        <a:bodyPr/>
        <a:lstStyle/>
        <a:p>
          <a:endParaRPr lang="en-GB"/>
        </a:p>
      </dgm:t>
    </dgm:pt>
    <dgm:pt modelId="{BB676D83-3D1C-4325-AE7B-79E3B2CFCD73}">
      <dgm:prSet phldrT="[Text]" phldr="0"/>
      <dgm:spPr/>
      <dgm:t>
        <a:bodyPr/>
        <a:lstStyle/>
        <a:p>
          <a:pPr>
            <a:lnSpc>
              <a:spcPct val="100000"/>
            </a:lnSpc>
            <a:defRPr b="1"/>
          </a:pPr>
          <a:r>
            <a:rPr lang="en-GB">
              <a:latin typeface="Calibri Light" panose="020F0302020204030204"/>
            </a:rPr>
            <a:t>Cost Benefit analysis</a:t>
          </a:r>
          <a:endParaRPr lang="en-GB"/>
        </a:p>
      </dgm:t>
    </dgm:pt>
    <dgm:pt modelId="{0D1A075E-27F8-4ED8-80C7-D4177EF79422}" type="parTrans" cxnId="{F6E3FDCE-6701-4598-98E3-293931483E9B}">
      <dgm:prSet/>
      <dgm:spPr/>
      <dgm:t>
        <a:bodyPr/>
        <a:lstStyle/>
        <a:p>
          <a:endParaRPr lang="en-GB"/>
        </a:p>
      </dgm:t>
    </dgm:pt>
    <dgm:pt modelId="{7E331C79-2C06-4A83-9A6C-25A69519767D}" type="sibTrans" cxnId="{F6E3FDCE-6701-4598-98E3-293931483E9B}">
      <dgm:prSet/>
      <dgm:spPr/>
      <dgm:t>
        <a:bodyPr/>
        <a:lstStyle/>
        <a:p>
          <a:endParaRPr lang="en-GB"/>
        </a:p>
      </dgm:t>
    </dgm:pt>
    <dgm:pt modelId="{5274E191-BF61-41C7-BF45-C076CFFF5E69}" type="pres">
      <dgm:prSet presAssocID="{0EBB8F05-EC12-4A8C-B254-36266735B03B}" presName="root" presStyleCnt="0">
        <dgm:presLayoutVars>
          <dgm:dir/>
          <dgm:resizeHandles val="exact"/>
        </dgm:presLayoutVars>
      </dgm:prSet>
      <dgm:spPr/>
    </dgm:pt>
    <dgm:pt modelId="{FEB71933-4EF9-4063-87DC-40CB10755A55}" type="pres">
      <dgm:prSet presAssocID="{D37BE970-C3BD-44B7-99E6-7F0458CCBF2E}" presName="compNode" presStyleCnt="0"/>
      <dgm:spPr/>
    </dgm:pt>
    <dgm:pt modelId="{65CE8F06-BC9B-4340-BADC-B820F665C388}" type="pres">
      <dgm:prSet presAssocID="{D37BE970-C3BD-44B7-99E6-7F0458CCBF2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A15BEE36-7A1F-47B7-949C-CBF75CB7ACA1}" type="pres">
      <dgm:prSet presAssocID="{D37BE970-C3BD-44B7-99E6-7F0458CCBF2E}" presName="iconSpace" presStyleCnt="0"/>
      <dgm:spPr/>
    </dgm:pt>
    <dgm:pt modelId="{4825C6F9-FE9E-4E1F-B961-E5BDCCA9FFFB}" type="pres">
      <dgm:prSet presAssocID="{D37BE970-C3BD-44B7-99E6-7F0458CCBF2E}" presName="parTx" presStyleLbl="revTx" presStyleIdx="0" presStyleCnt="6">
        <dgm:presLayoutVars>
          <dgm:chMax val="0"/>
          <dgm:chPref val="0"/>
        </dgm:presLayoutVars>
      </dgm:prSet>
      <dgm:spPr/>
    </dgm:pt>
    <dgm:pt modelId="{5ACF85F7-DF0A-42DC-90FC-227A773EB0F6}" type="pres">
      <dgm:prSet presAssocID="{D37BE970-C3BD-44B7-99E6-7F0458CCBF2E}" presName="txSpace" presStyleCnt="0"/>
      <dgm:spPr/>
    </dgm:pt>
    <dgm:pt modelId="{4747D5E0-4DFE-4389-87A8-65170BB53793}" type="pres">
      <dgm:prSet presAssocID="{D37BE970-C3BD-44B7-99E6-7F0458CCBF2E}" presName="desTx" presStyleLbl="revTx" presStyleIdx="1" presStyleCnt="6">
        <dgm:presLayoutVars/>
      </dgm:prSet>
      <dgm:spPr/>
    </dgm:pt>
    <dgm:pt modelId="{B4F0D266-07EA-4E78-B5B0-068ABA3F715E}" type="pres">
      <dgm:prSet presAssocID="{9B43F62B-8978-4CA7-BD1D-B44C57652E0E}" presName="sibTrans" presStyleCnt="0"/>
      <dgm:spPr/>
    </dgm:pt>
    <dgm:pt modelId="{B3170F12-D55A-48F4-900F-0A199E2E62B4}" type="pres">
      <dgm:prSet presAssocID="{6694D05C-3084-4F17-A8C8-D882049CD595}" presName="compNode" presStyleCnt="0"/>
      <dgm:spPr/>
    </dgm:pt>
    <dgm:pt modelId="{A0A33489-1213-4D56-A004-A6E9ED925557}" type="pres">
      <dgm:prSet presAssocID="{6694D05C-3084-4F17-A8C8-D882049CD59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B6980F3B-8628-45C2-8680-E832F82DC616}" type="pres">
      <dgm:prSet presAssocID="{6694D05C-3084-4F17-A8C8-D882049CD595}" presName="iconSpace" presStyleCnt="0"/>
      <dgm:spPr/>
    </dgm:pt>
    <dgm:pt modelId="{A2773F97-BD2F-4E86-BA0E-8FF25B1624A7}" type="pres">
      <dgm:prSet presAssocID="{6694D05C-3084-4F17-A8C8-D882049CD595}" presName="parTx" presStyleLbl="revTx" presStyleIdx="2" presStyleCnt="6">
        <dgm:presLayoutVars>
          <dgm:chMax val="0"/>
          <dgm:chPref val="0"/>
        </dgm:presLayoutVars>
      </dgm:prSet>
      <dgm:spPr/>
    </dgm:pt>
    <dgm:pt modelId="{34FDAA10-840A-4F69-B602-79B28EA3295C}" type="pres">
      <dgm:prSet presAssocID="{6694D05C-3084-4F17-A8C8-D882049CD595}" presName="txSpace" presStyleCnt="0"/>
      <dgm:spPr/>
    </dgm:pt>
    <dgm:pt modelId="{79C81569-1124-4884-B5AD-83EC943038C7}" type="pres">
      <dgm:prSet presAssocID="{6694D05C-3084-4F17-A8C8-D882049CD595}" presName="desTx" presStyleLbl="revTx" presStyleIdx="3" presStyleCnt="6">
        <dgm:presLayoutVars/>
      </dgm:prSet>
      <dgm:spPr/>
    </dgm:pt>
    <dgm:pt modelId="{2D1E3ABD-03D8-4131-8F28-5BEA9517EEE4}" type="pres">
      <dgm:prSet presAssocID="{7A4E7F0A-69DF-4E19-8364-76A36F13D361}" presName="sibTrans" presStyleCnt="0"/>
      <dgm:spPr/>
    </dgm:pt>
    <dgm:pt modelId="{DBA2DF6C-923A-4EC3-80F3-C2F8E9C8D8CA}" type="pres">
      <dgm:prSet presAssocID="{BB676D83-3D1C-4325-AE7B-79E3B2CFCD73}" presName="compNode" presStyleCnt="0"/>
      <dgm:spPr/>
    </dgm:pt>
    <dgm:pt modelId="{73063ABB-82A8-4412-8F0E-F81528A1C289}" type="pres">
      <dgm:prSet presAssocID="{BB676D83-3D1C-4325-AE7B-79E3B2CFCD7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85529F8C-7819-4599-A481-8BF28AD4B61D}" type="pres">
      <dgm:prSet presAssocID="{BB676D83-3D1C-4325-AE7B-79E3B2CFCD73}" presName="iconSpace" presStyleCnt="0"/>
      <dgm:spPr/>
    </dgm:pt>
    <dgm:pt modelId="{8C706962-1C0D-44E8-8E90-9552F447DC81}" type="pres">
      <dgm:prSet presAssocID="{BB676D83-3D1C-4325-AE7B-79E3B2CFCD73}" presName="parTx" presStyleLbl="revTx" presStyleIdx="4" presStyleCnt="6">
        <dgm:presLayoutVars>
          <dgm:chMax val="0"/>
          <dgm:chPref val="0"/>
        </dgm:presLayoutVars>
      </dgm:prSet>
      <dgm:spPr/>
    </dgm:pt>
    <dgm:pt modelId="{E2F2E2C7-BD26-40C7-B60C-A0D755FCC77D}" type="pres">
      <dgm:prSet presAssocID="{BB676D83-3D1C-4325-AE7B-79E3B2CFCD73}" presName="txSpace" presStyleCnt="0"/>
      <dgm:spPr/>
    </dgm:pt>
    <dgm:pt modelId="{1F4E4E56-0253-4A63-AA9B-E26A14ECAAAC}" type="pres">
      <dgm:prSet presAssocID="{BB676D83-3D1C-4325-AE7B-79E3B2CFCD73}" presName="desTx" presStyleLbl="revTx" presStyleIdx="5" presStyleCnt="6">
        <dgm:presLayoutVars/>
      </dgm:prSet>
      <dgm:spPr/>
    </dgm:pt>
  </dgm:ptLst>
  <dgm:cxnLst>
    <dgm:cxn modelId="{601C6B39-2C62-493A-A850-F6B8F9421577}" type="presOf" srcId="{6694D05C-3084-4F17-A8C8-D882049CD595}" destId="{A2773F97-BD2F-4E86-BA0E-8FF25B1624A7}" srcOrd="0" destOrd="0" presId="urn:microsoft.com/office/officeart/2018/2/layout/IconLabelDescriptionList"/>
    <dgm:cxn modelId="{C90B1542-172D-4AC7-82A9-D2A3E78D606A}" type="presOf" srcId="{D37BE970-C3BD-44B7-99E6-7F0458CCBF2E}" destId="{4825C6F9-FE9E-4E1F-B961-E5BDCCA9FFFB}" srcOrd="0" destOrd="0" presId="urn:microsoft.com/office/officeart/2018/2/layout/IconLabelDescriptionList"/>
    <dgm:cxn modelId="{87A4396D-7BCC-436E-BA2C-E7FD9612F301}" type="presOf" srcId="{0EBB8F05-EC12-4A8C-B254-36266735B03B}" destId="{5274E191-BF61-41C7-BF45-C076CFFF5E69}" srcOrd="0" destOrd="0" presId="urn:microsoft.com/office/officeart/2018/2/layout/IconLabelDescriptionList"/>
    <dgm:cxn modelId="{B629C750-EB30-4269-9FE6-6870655E5081}" type="presOf" srcId="{BB676D83-3D1C-4325-AE7B-79E3B2CFCD73}" destId="{8C706962-1C0D-44E8-8E90-9552F447DC81}" srcOrd="0" destOrd="0" presId="urn:microsoft.com/office/officeart/2018/2/layout/IconLabelDescriptionList"/>
    <dgm:cxn modelId="{4BF8765A-526C-44CA-A039-243B077EBAC4}" srcId="{0EBB8F05-EC12-4A8C-B254-36266735B03B}" destId="{6694D05C-3084-4F17-A8C8-D882049CD595}" srcOrd="1" destOrd="0" parTransId="{30354C0F-3422-49A0-A5C0-100135EA8DBD}" sibTransId="{7A4E7F0A-69DF-4E19-8364-76A36F13D361}"/>
    <dgm:cxn modelId="{F6E3FDCE-6701-4598-98E3-293931483E9B}" srcId="{0EBB8F05-EC12-4A8C-B254-36266735B03B}" destId="{BB676D83-3D1C-4325-AE7B-79E3B2CFCD73}" srcOrd="2" destOrd="0" parTransId="{0D1A075E-27F8-4ED8-80C7-D4177EF79422}" sibTransId="{7E331C79-2C06-4A83-9A6C-25A69519767D}"/>
    <dgm:cxn modelId="{170FCCD8-1A13-4E2F-9C51-8953585D5DF7}" srcId="{0EBB8F05-EC12-4A8C-B254-36266735B03B}" destId="{D37BE970-C3BD-44B7-99E6-7F0458CCBF2E}" srcOrd="0" destOrd="0" parTransId="{97619264-33CD-47BC-B7D1-56F5ED5234B1}" sibTransId="{9B43F62B-8978-4CA7-BD1D-B44C57652E0E}"/>
    <dgm:cxn modelId="{BF980549-FF38-4315-A8EB-9D202092CECD}" type="presParOf" srcId="{5274E191-BF61-41C7-BF45-C076CFFF5E69}" destId="{FEB71933-4EF9-4063-87DC-40CB10755A55}" srcOrd="0" destOrd="0" presId="urn:microsoft.com/office/officeart/2018/2/layout/IconLabelDescriptionList"/>
    <dgm:cxn modelId="{97F83C6C-EEF1-405F-9554-3E19B1C2BA8E}" type="presParOf" srcId="{FEB71933-4EF9-4063-87DC-40CB10755A55}" destId="{65CE8F06-BC9B-4340-BADC-B820F665C388}" srcOrd="0" destOrd="0" presId="urn:microsoft.com/office/officeart/2018/2/layout/IconLabelDescriptionList"/>
    <dgm:cxn modelId="{81A14379-1D8D-419A-91A2-A7CADF2DCB22}" type="presParOf" srcId="{FEB71933-4EF9-4063-87DC-40CB10755A55}" destId="{A15BEE36-7A1F-47B7-949C-CBF75CB7ACA1}" srcOrd="1" destOrd="0" presId="urn:microsoft.com/office/officeart/2018/2/layout/IconLabelDescriptionList"/>
    <dgm:cxn modelId="{76B3A78C-06AA-4179-840A-097FEEB2C9E3}" type="presParOf" srcId="{FEB71933-4EF9-4063-87DC-40CB10755A55}" destId="{4825C6F9-FE9E-4E1F-B961-E5BDCCA9FFFB}" srcOrd="2" destOrd="0" presId="urn:microsoft.com/office/officeart/2018/2/layout/IconLabelDescriptionList"/>
    <dgm:cxn modelId="{48B034AF-3221-49AA-832D-0DC82408FF22}" type="presParOf" srcId="{FEB71933-4EF9-4063-87DC-40CB10755A55}" destId="{5ACF85F7-DF0A-42DC-90FC-227A773EB0F6}" srcOrd="3" destOrd="0" presId="urn:microsoft.com/office/officeart/2018/2/layout/IconLabelDescriptionList"/>
    <dgm:cxn modelId="{B78D3BFE-ED64-4986-98F7-0813CC33D3A4}" type="presParOf" srcId="{FEB71933-4EF9-4063-87DC-40CB10755A55}" destId="{4747D5E0-4DFE-4389-87A8-65170BB53793}" srcOrd="4" destOrd="0" presId="urn:microsoft.com/office/officeart/2018/2/layout/IconLabelDescriptionList"/>
    <dgm:cxn modelId="{D5835C3A-D367-4B62-9F37-2D789BE7243D}" type="presParOf" srcId="{5274E191-BF61-41C7-BF45-C076CFFF5E69}" destId="{B4F0D266-07EA-4E78-B5B0-068ABA3F715E}" srcOrd="1" destOrd="0" presId="urn:microsoft.com/office/officeart/2018/2/layout/IconLabelDescriptionList"/>
    <dgm:cxn modelId="{FCD8CBDB-847C-4FE0-9906-716ECFF94CDD}" type="presParOf" srcId="{5274E191-BF61-41C7-BF45-C076CFFF5E69}" destId="{B3170F12-D55A-48F4-900F-0A199E2E62B4}" srcOrd="2" destOrd="0" presId="urn:microsoft.com/office/officeart/2018/2/layout/IconLabelDescriptionList"/>
    <dgm:cxn modelId="{72518CCC-CB4A-41C1-946F-9B2AF3136F84}" type="presParOf" srcId="{B3170F12-D55A-48F4-900F-0A199E2E62B4}" destId="{A0A33489-1213-4D56-A004-A6E9ED925557}" srcOrd="0" destOrd="0" presId="urn:microsoft.com/office/officeart/2018/2/layout/IconLabelDescriptionList"/>
    <dgm:cxn modelId="{1F822667-55A1-4062-8333-941DAD93D83B}" type="presParOf" srcId="{B3170F12-D55A-48F4-900F-0A199E2E62B4}" destId="{B6980F3B-8628-45C2-8680-E832F82DC616}" srcOrd="1" destOrd="0" presId="urn:microsoft.com/office/officeart/2018/2/layout/IconLabelDescriptionList"/>
    <dgm:cxn modelId="{930F411D-1691-4BB2-B6BA-73F31F587E1A}" type="presParOf" srcId="{B3170F12-D55A-48F4-900F-0A199E2E62B4}" destId="{A2773F97-BD2F-4E86-BA0E-8FF25B1624A7}" srcOrd="2" destOrd="0" presId="urn:microsoft.com/office/officeart/2018/2/layout/IconLabelDescriptionList"/>
    <dgm:cxn modelId="{436BCA59-7754-46EC-A2CC-EB6C912A6204}" type="presParOf" srcId="{B3170F12-D55A-48F4-900F-0A199E2E62B4}" destId="{34FDAA10-840A-4F69-B602-79B28EA3295C}" srcOrd="3" destOrd="0" presId="urn:microsoft.com/office/officeart/2018/2/layout/IconLabelDescriptionList"/>
    <dgm:cxn modelId="{7B545897-2983-4183-94E6-1CC678CF91FF}" type="presParOf" srcId="{B3170F12-D55A-48F4-900F-0A199E2E62B4}" destId="{79C81569-1124-4884-B5AD-83EC943038C7}" srcOrd="4" destOrd="0" presId="urn:microsoft.com/office/officeart/2018/2/layout/IconLabelDescriptionList"/>
    <dgm:cxn modelId="{83BD83A0-0B57-41E3-B7EA-7591346BC30C}" type="presParOf" srcId="{5274E191-BF61-41C7-BF45-C076CFFF5E69}" destId="{2D1E3ABD-03D8-4131-8F28-5BEA9517EEE4}" srcOrd="3" destOrd="0" presId="urn:microsoft.com/office/officeart/2018/2/layout/IconLabelDescriptionList"/>
    <dgm:cxn modelId="{3546777F-CC87-46CF-988B-BB49E255280C}" type="presParOf" srcId="{5274E191-BF61-41C7-BF45-C076CFFF5E69}" destId="{DBA2DF6C-923A-4EC3-80F3-C2F8E9C8D8CA}" srcOrd="4" destOrd="0" presId="urn:microsoft.com/office/officeart/2018/2/layout/IconLabelDescriptionList"/>
    <dgm:cxn modelId="{130C6A37-FE3C-49EF-8002-4D69136B164E}" type="presParOf" srcId="{DBA2DF6C-923A-4EC3-80F3-C2F8E9C8D8CA}" destId="{73063ABB-82A8-4412-8F0E-F81528A1C289}" srcOrd="0" destOrd="0" presId="urn:microsoft.com/office/officeart/2018/2/layout/IconLabelDescriptionList"/>
    <dgm:cxn modelId="{D404FF1E-66BE-4408-B4AB-E4A284D2C304}" type="presParOf" srcId="{DBA2DF6C-923A-4EC3-80F3-C2F8E9C8D8CA}" destId="{85529F8C-7819-4599-A481-8BF28AD4B61D}" srcOrd="1" destOrd="0" presId="urn:microsoft.com/office/officeart/2018/2/layout/IconLabelDescriptionList"/>
    <dgm:cxn modelId="{DDEF6953-06CC-40DB-AC93-C4F74BDA4298}" type="presParOf" srcId="{DBA2DF6C-923A-4EC3-80F3-C2F8E9C8D8CA}" destId="{8C706962-1C0D-44E8-8E90-9552F447DC81}" srcOrd="2" destOrd="0" presId="urn:microsoft.com/office/officeart/2018/2/layout/IconLabelDescriptionList"/>
    <dgm:cxn modelId="{DC85B06E-6D01-4F8D-82D8-CD32DD78D342}" type="presParOf" srcId="{DBA2DF6C-923A-4EC3-80F3-C2F8E9C8D8CA}" destId="{E2F2E2C7-BD26-40C7-B60C-A0D755FCC77D}" srcOrd="3" destOrd="0" presId="urn:microsoft.com/office/officeart/2018/2/layout/IconLabelDescriptionList"/>
    <dgm:cxn modelId="{AF26F316-3889-4469-9796-6AB6F52D7DC0}" type="presParOf" srcId="{DBA2DF6C-923A-4EC3-80F3-C2F8E9C8D8CA}" destId="{1F4E4E56-0253-4A63-AA9B-E26A14ECAAAC}"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F0F557-4699-4B97-9728-72E9F546CF09}" type="doc">
      <dgm:prSet loTypeId="urn:microsoft.com/office/officeart/2005/8/layout/pyramid2" loCatId="pyramid" qsTypeId="urn:microsoft.com/office/officeart/2005/8/quickstyle/simple1" qsCatId="simple" csTypeId="urn:microsoft.com/office/officeart/2005/8/colors/accent1_2" csCatId="accent1" phldr="1"/>
      <dgm:spPr/>
    </dgm:pt>
    <dgm:pt modelId="{D7B6C011-6597-428C-81D7-B3A5A20CCA1D}">
      <dgm:prSet phldrT="[Text]" phldr="0"/>
      <dgm:spPr/>
      <dgm:t>
        <a:bodyPr/>
        <a:lstStyle/>
        <a:p>
          <a:pPr rtl="0"/>
          <a:r>
            <a:rPr lang="en-GB"/>
            <a:t>Gradient Boost Regressor</a:t>
          </a:r>
        </a:p>
      </dgm:t>
    </dgm:pt>
    <dgm:pt modelId="{CE269D98-BC09-49A7-A03A-C0FD0CA99378}" type="parTrans" cxnId="{50BDEE7E-2A39-4758-AC28-82F6371B1688}">
      <dgm:prSet/>
      <dgm:spPr/>
      <dgm:t>
        <a:bodyPr/>
        <a:lstStyle/>
        <a:p>
          <a:endParaRPr lang="en-US"/>
        </a:p>
      </dgm:t>
    </dgm:pt>
    <dgm:pt modelId="{3790550F-4026-4E09-987A-C44B7E0BF7DD}" type="sibTrans" cxnId="{50BDEE7E-2A39-4758-AC28-82F6371B1688}">
      <dgm:prSet/>
      <dgm:spPr/>
      <dgm:t>
        <a:bodyPr/>
        <a:lstStyle/>
        <a:p>
          <a:endParaRPr lang="en-US"/>
        </a:p>
      </dgm:t>
    </dgm:pt>
    <dgm:pt modelId="{39E7B875-1DCB-4A4B-A3DE-F0316F37A315}">
      <dgm:prSet phldrT="[Text]" phldr="0"/>
      <dgm:spPr/>
      <dgm:t>
        <a:bodyPr/>
        <a:lstStyle/>
        <a:p>
          <a:pPr rtl="0"/>
          <a:r>
            <a:rPr lang="en-GB"/>
            <a:t>Random forest</a:t>
          </a:r>
        </a:p>
      </dgm:t>
    </dgm:pt>
    <dgm:pt modelId="{598B0BFE-F9AF-4547-B86D-227518AE68EB}" type="parTrans" cxnId="{499E08B9-A0D8-4A5B-A10C-EC4E781EE37D}">
      <dgm:prSet/>
      <dgm:spPr/>
      <dgm:t>
        <a:bodyPr/>
        <a:lstStyle/>
        <a:p>
          <a:endParaRPr lang="en-US"/>
        </a:p>
      </dgm:t>
    </dgm:pt>
    <dgm:pt modelId="{3B42A1F4-454B-4B4E-81B1-436B218CD2D0}" type="sibTrans" cxnId="{499E08B9-A0D8-4A5B-A10C-EC4E781EE37D}">
      <dgm:prSet/>
      <dgm:spPr/>
      <dgm:t>
        <a:bodyPr/>
        <a:lstStyle/>
        <a:p>
          <a:endParaRPr lang="en-US"/>
        </a:p>
      </dgm:t>
    </dgm:pt>
    <dgm:pt modelId="{2D66BFFF-B838-45A5-B87B-70795C612034}">
      <dgm:prSet phldrT="[Text]" phldr="0"/>
      <dgm:spPr/>
      <dgm:t>
        <a:bodyPr/>
        <a:lstStyle/>
        <a:p>
          <a:pPr rtl="0"/>
          <a:r>
            <a:rPr lang="en-GB"/>
            <a:t>OLS Regression Backward</a:t>
          </a:r>
        </a:p>
      </dgm:t>
    </dgm:pt>
    <dgm:pt modelId="{4B41F171-950F-407F-810D-0C601763EEF8}" type="parTrans" cxnId="{E3EC6443-68A1-4F1B-8EE1-2D5A9C76562C}">
      <dgm:prSet/>
      <dgm:spPr/>
      <dgm:t>
        <a:bodyPr/>
        <a:lstStyle/>
        <a:p>
          <a:endParaRPr lang="en-US"/>
        </a:p>
      </dgm:t>
    </dgm:pt>
    <dgm:pt modelId="{83C8BE38-5654-4974-A492-0EACA073A4BB}" type="sibTrans" cxnId="{E3EC6443-68A1-4F1B-8EE1-2D5A9C76562C}">
      <dgm:prSet/>
      <dgm:spPr/>
      <dgm:t>
        <a:bodyPr/>
        <a:lstStyle/>
        <a:p>
          <a:endParaRPr lang="en-US"/>
        </a:p>
      </dgm:t>
    </dgm:pt>
    <dgm:pt modelId="{DD919A1A-126B-46C3-A86B-A0D29E3B9FAE}">
      <dgm:prSet phldr="0"/>
      <dgm:spPr/>
      <dgm:t>
        <a:bodyPr/>
        <a:lstStyle/>
        <a:p>
          <a:pPr rtl="0"/>
          <a:r>
            <a:rPr lang="en-GB"/>
            <a:t>OLS Regression</a:t>
          </a:r>
        </a:p>
      </dgm:t>
    </dgm:pt>
    <dgm:pt modelId="{E0CB96DE-3862-4A77-A37A-48FDD825D143}" type="parTrans" cxnId="{8C86EE5B-22BD-4793-9172-52C0328EF4FD}">
      <dgm:prSet/>
      <dgm:spPr/>
      <dgm:t>
        <a:bodyPr/>
        <a:lstStyle/>
        <a:p>
          <a:endParaRPr lang="en-US"/>
        </a:p>
      </dgm:t>
    </dgm:pt>
    <dgm:pt modelId="{394A1A72-4F24-4CD5-81F2-3767218C0F2B}" type="sibTrans" cxnId="{8C86EE5B-22BD-4793-9172-52C0328EF4FD}">
      <dgm:prSet/>
      <dgm:spPr/>
      <dgm:t>
        <a:bodyPr/>
        <a:lstStyle/>
        <a:p>
          <a:endParaRPr lang="en-US"/>
        </a:p>
      </dgm:t>
    </dgm:pt>
    <dgm:pt modelId="{B7D1B6C9-07D7-43D7-84AA-F7A4B24D14AB}" type="pres">
      <dgm:prSet presAssocID="{C7F0F557-4699-4B97-9728-72E9F546CF09}" presName="compositeShape" presStyleCnt="0">
        <dgm:presLayoutVars>
          <dgm:dir/>
          <dgm:resizeHandles/>
        </dgm:presLayoutVars>
      </dgm:prSet>
      <dgm:spPr/>
    </dgm:pt>
    <dgm:pt modelId="{D5C49721-2968-4AB8-BB55-5B8D48F5446C}" type="pres">
      <dgm:prSet presAssocID="{C7F0F557-4699-4B97-9728-72E9F546CF09}" presName="pyramid" presStyleLbl="node1" presStyleIdx="0" presStyleCnt="1"/>
      <dgm:spPr/>
    </dgm:pt>
    <dgm:pt modelId="{9AA5B2DA-16E2-44FC-BDEF-134285A7FAD4}" type="pres">
      <dgm:prSet presAssocID="{C7F0F557-4699-4B97-9728-72E9F546CF09}" presName="theList" presStyleCnt="0"/>
      <dgm:spPr/>
    </dgm:pt>
    <dgm:pt modelId="{1EA5A0D4-84C7-4B02-9B59-80566897C477}" type="pres">
      <dgm:prSet presAssocID="{D7B6C011-6597-428C-81D7-B3A5A20CCA1D}" presName="aNode" presStyleLbl="fgAcc1" presStyleIdx="0" presStyleCnt="4">
        <dgm:presLayoutVars>
          <dgm:bulletEnabled val="1"/>
        </dgm:presLayoutVars>
      </dgm:prSet>
      <dgm:spPr/>
    </dgm:pt>
    <dgm:pt modelId="{37D46A7C-C4C5-48D2-8B0A-8AB9EB14F8D9}" type="pres">
      <dgm:prSet presAssocID="{D7B6C011-6597-428C-81D7-B3A5A20CCA1D}" presName="aSpace" presStyleCnt="0"/>
      <dgm:spPr/>
    </dgm:pt>
    <dgm:pt modelId="{598FFF63-0D31-45CE-BD9D-9DEBAABCC1BC}" type="pres">
      <dgm:prSet presAssocID="{39E7B875-1DCB-4A4B-A3DE-F0316F37A315}" presName="aNode" presStyleLbl="fgAcc1" presStyleIdx="1" presStyleCnt="4">
        <dgm:presLayoutVars>
          <dgm:bulletEnabled val="1"/>
        </dgm:presLayoutVars>
      </dgm:prSet>
      <dgm:spPr/>
    </dgm:pt>
    <dgm:pt modelId="{698E964E-9ADD-4AE3-84F6-0CB3F868B4BD}" type="pres">
      <dgm:prSet presAssocID="{39E7B875-1DCB-4A4B-A3DE-F0316F37A315}" presName="aSpace" presStyleCnt="0"/>
      <dgm:spPr/>
    </dgm:pt>
    <dgm:pt modelId="{4E10CC44-37A7-44E2-ADDE-1185785A92E6}" type="pres">
      <dgm:prSet presAssocID="{2D66BFFF-B838-45A5-B87B-70795C612034}" presName="aNode" presStyleLbl="fgAcc1" presStyleIdx="2" presStyleCnt="4">
        <dgm:presLayoutVars>
          <dgm:bulletEnabled val="1"/>
        </dgm:presLayoutVars>
      </dgm:prSet>
      <dgm:spPr/>
    </dgm:pt>
    <dgm:pt modelId="{1FEC23DB-E91E-4510-A1E9-F8502705AD14}" type="pres">
      <dgm:prSet presAssocID="{2D66BFFF-B838-45A5-B87B-70795C612034}" presName="aSpace" presStyleCnt="0"/>
      <dgm:spPr/>
    </dgm:pt>
    <dgm:pt modelId="{935E9BAD-24A8-4D66-8891-3CEFF45D4A87}" type="pres">
      <dgm:prSet presAssocID="{DD919A1A-126B-46C3-A86B-A0D29E3B9FAE}" presName="aNode" presStyleLbl="fgAcc1" presStyleIdx="3" presStyleCnt="4">
        <dgm:presLayoutVars>
          <dgm:bulletEnabled val="1"/>
        </dgm:presLayoutVars>
      </dgm:prSet>
      <dgm:spPr/>
    </dgm:pt>
    <dgm:pt modelId="{0EDF0331-B2E2-469A-A73F-CA8ABC2DE9DA}" type="pres">
      <dgm:prSet presAssocID="{DD919A1A-126B-46C3-A86B-A0D29E3B9FAE}" presName="aSpace" presStyleCnt="0"/>
      <dgm:spPr/>
    </dgm:pt>
  </dgm:ptLst>
  <dgm:cxnLst>
    <dgm:cxn modelId="{C187DE10-162A-499D-80EB-27D43984D601}" type="presOf" srcId="{39E7B875-1DCB-4A4B-A3DE-F0316F37A315}" destId="{598FFF63-0D31-45CE-BD9D-9DEBAABCC1BC}" srcOrd="0" destOrd="0" presId="urn:microsoft.com/office/officeart/2005/8/layout/pyramid2"/>
    <dgm:cxn modelId="{F3816B24-6771-4E3B-91D6-0CCCE922F4FB}" type="presOf" srcId="{D7B6C011-6597-428C-81D7-B3A5A20CCA1D}" destId="{1EA5A0D4-84C7-4B02-9B59-80566897C477}" srcOrd="0" destOrd="0" presId="urn:microsoft.com/office/officeart/2005/8/layout/pyramid2"/>
    <dgm:cxn modelId="{8C86EE5B-22BD-4793-9172-52C0328EF4FD}" srcId="{C7F0F557-4699-4B97-9728-72E9F546CF09}" destId="{DD919A1A-126B-46C3-A86B-A0D29E3B9FAE}" srcOrd="3" destOrd="0" parTransId="{E0CB96DE-3862-4A77-A37A-48FDD825D143}" sibTransId="{394A1A72-4F24-4CD5-81F2-3767218C0F2B}"/>
    <dgm:cxn modelId="{7A8ED460-E8CC-4D56-A920-D1FC8169EC96}" type="presOf" srcId="{2D66BFFF-B838-45A5-B87B-70795C612034}" destId="{4E10CC44-37A7-44E2-ADDE-1185785A92E6}" srcOrd="0" destOrd="0" presId="urn:microsoft.com/office/officeart/2005/8/layout/pyramid2"/>
    <dgm:cxn modelId="{E3EC6443-68A1-4F1B-8EE1-2D5A9C76562C}" srcId="{C7F0F557-4699-4B97-9728-72E9F546CF09}" destId="{2D66BFFF-B838-45A5-B87B-70795C612034}" srcOrd="2" destOrd="0" parTransId="{4B41F171-950F-407F-810D-0C601763EEF8}" sibTransId="{83C8BE38-5654-4974-A492-0EACA073A4BB}"/>
    <dgm:cxn modelId="{5F6B207D-EC78-47A7-9F9B-8F2B8741ED6B}" type="presOf" srcId="{C7F0F557-4699-4B97-9728-72E9F546CF09}" destId="{B7D1B6C9-07D7-43D7-84AA-F7A4B24D14AB}" srcOrd="0" destOrd="0" presId="urn:microsoft.com/office/officeart/2005/8/layout/pyramid2"/>
    <dgm:cxn modelId="{50BDEE7E-2A39-4758-AC28-82F6371B1688}" srcId="{C7F0F557-4699-4B97-9728-72E9F546CF09}" destId="{D7B6C011-6597-428C-81D7-B3A5A20CCA1D}" srcOrd="0" destOrd="0" parTransId="{CE269D98-BC09-49A7-A03A-C0FD0CA99378}" sibTransId="{3790550F-4026-4E09-987A-C44B7E0BF7DD}"/>
    <dgm:cxn modelId="{499E08B9-A0D8-4A5B-A10C-EC4E781EE37D}" srcId="{C7F0F557-4699-4B97-9728-72E9F546CF09}" destId="{39E7B875-1DCB-4A4B-A3DE-F0316F37A315}" srcOrd="1" destOrd="0" parTransId="{598B0BFE-F9AF-4547-B86D-227518AE68EB}" sibTransId="{3B42A1F4-454B-4B4E-81B1-436B218CD2D0}"/>
    <dgm:cxn modelId="{BFBAE5F3-0C25-42BE-A985-ACE3093B52C6}" type="presOf" srcId="{DD919A1A-126B-46C3-A86B-A0D29E3B9FAE}" destId="{935E9BAD-24A8-4D66-8891-3CEFF45D4A87}" srcOrd="0" destOrd="0" presId="urn:microsoft.com/office/officeart/2005/8/layout/pyramid2"/>
    <dgm:cxn modelId="{BC116FA9-370B-49C4-BB0F-AF8CB8348E25}" type="presParOf" srcId="{B7D1B6C9-07D7-43D7-84AA-F7A4B24D14AB}" destId="{D5C49721-2968-4AB8-BB55-5B8D48F5446C}" srcOrd="0" destOrd="0" presId="urn:microsoft.com/office/officeart/2005/8/layout/pyramid2"/>
    <dgm:cxn modelId="{EE65F788-54F8-46ED-9364-78FCA7ED228D}" type="presParOf" srcId="{B7D1B6C9-07D7-43D7-84AA-F7A4B24D14AB}" destId="{9AA5B2DA-16E2-44FC-BDEF-134285A7FAD4}" srcOrd="1" destOrd="0" presId="urn:microsoft.com/office/officeart/2005/8/layout/pyramid2"/>
    <dgm:cxn modelId="{16477F45-F0C9-46BD-8F69-3E266A6F2452}" type="presParOf" srcId="{9AA5B2DA-16E2-44FC-BDEF-134285A7FAD4}" destId="{1EA5A0D4-84C7-4B02-9B59-80566897C477}" srcOrd="0" destOrd="0" presId="urn:microsoft.com/office/officeart/2005/8/layout/pyramid2"/>
    <dgm:cxn modelId="{2FBB9E6F-92E1-4CAD-AB3A-EEC00829876E}" type="presParOf" srcId="{9AA5B2DA-16E2-44FC-BDEF-134285A7FAD4}" destId="{37D46A7C-C4C5-48D2-8B0A-8AB9EB14F8D9}" srcOrd="1" destOrd="0" presId="urn:microsoft.com/office/officeart/2005/8/layout/pyramid2"/>
    <dgm:cxn modelId="{3E08F219-E9F4-4870-9499-6D3505305A98}" type="presParOf" srcId="{9AA5B2DA-16E2-44FC-BDEF-134285A7FAD4}" destId="{598FFF63-0D31-45CE-BD9D-9DEBAABCC1BC}" srcOrd="2" destOrd="0" presId="urn:microsoft.com/office/officeart/2005/8/layout/pyramid2"/>
    <dgm:cxn modelId="{5CA791E8-BF7E-4B4E-B90D-D1CB6C49C56D}" type="presParOf" srcId="{9AA5B2DA-16E2-44FC-BDEF-134285A7FAD4}" destId="{698E964E-9ADD-4AE3-84F6-0CB3F868B4BD}" srcOrd="3" destOrd="0" presId="urn:microsoft.com/office/officeart/2005/8/layout/pyramid2"/>
    <dgm:cxn modelId="{CCEF1A88-0179-4B51-B06D-2224AED3A22A}" type="presParOf" srcId="{9AA5B2DA-16E2-44FC-BDEF-134285A7FAD4}" destId="{4E10CC44-37A7-44E2-ADDE-1185785A92E6}" srcOrd="4" destOrd="0" presId="urn:microsoft.com/office/officeart/2005/8/layout/pyramid2"/>
    <dgm:cxn modelId="{C4A52ACD-C03B-4988-BAD4-0152031E8E90}" type="presParOf" srcId="{9AA5B2DA-16E2-44FC-BDEF-134285A7FAD4}" destId="{1FEC23DB-E91E-4510-A1E9-F8502705AD14}" srcOrd="5" destOrd="0" presId="urn:microsoft.com/office/officeart/2005/8/layout/pyramid2"/>
    <dgm:cxn modelId="{1068F58D-F133-4050-9566-06F0CFC1B456}" type="presParOf" srcId="{9AA5B2DA-16E2-44FC-BDEF-134285A7FAD4}" destId="{935E9BAD-24A8-4D66-8891-3CEFF45D4A87}" srcOrd="6" destOrd="0" presId="urn:microsoft.com/office/officeart/2005/8/layout/pyramid2"/>
    <dgm:cxn modelId="{4662D745-B62A-4133-BD88-9397A0B29FA4}" type="presParOf" srcId="{9AA5B2DA-16E2-44FC-BDEF-134285A7FAD4}" destId="{0EDF0331-B2E2-469A-A73F-CA8ABC2DE9DA}" srcOrd="7"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538181F-0B0B-46DC-84BD-C5DBA1D06FE4}" type="doc">
      <dgm:prSet loTypeId="urn:microsoft.com/office/officeart/2005/8/layout/hierarchy2" loCatId="hierarchy" qsTypeId="urn:microsoft.com/office/officeart/2005/8/quickstyle/simple1" qsCatId="simple" csTypeId="urn:microsoft.com/office/officeart/2005/8/colors/colorful1" csCatId="colorful" phldr="1"/>
      <dgm:spPr/>
      <dgm:t>
        <a:bodyPr/>
        <a:lstStyle/>
        <a:p>
          <a:endParaRPr lang="en-GB"/>
        </a:p>
      </dgm:t>
    </dgm:pt>
    <dgm:pt modelId="{B56B8000-542E-4A7D-BE4F-533F4C7CF6FC}">
      <dgm:prSet phldrT="[Text]" phldr="0"/>
      <dgm:spPr/>
      <dgm:t>
        <a:bodyPr/>
        <a:lstStyle/>
        <a:p>
          <a:r>
            <a:rPr lang="en-GB">
              <a:latin typeface="Calibri Light" panose="020F0302020204030204"/>
            </a:rPr>
            <a:t>Revenue</a:t>
          </a:r>
          <a:endParaRPr lang="en-GB"/>
        </a:p>
      </dgm:t>
    </dgm:pt>
    <dgm:pt modelId="{960437B3-3F93-4478-88D5-76F588C940D3}" type="parTrans" cxnId="{89FA3DCD-B438-401F-9946-A4FEB846DBA2}">
      <dgm:prSet/>
      <dgm:spPr/>
      <dgm:t>
        <a:bodyPr/>
        <a:lstStyle/>
        <a:p>
          <a:endParaRPr lang="en-GB"/>
        </a:p>
      </dgm:t>
    </dgm:pt>
    <dgm:pt modelId="{C5D82914-92B8-4956-B4DD-6A529A3AF843}" type="sibTrans" cxnId="{89FA3DCD-B438-401F-9946-A4FEB846DBA2}">
      <dgm:prSet/>
      <dgm:spPr/>
      <dgm:t>
        <a:bodyPr/>
        <a:lstStyle/>
        <a:p>
          <a:endParaRPr lang="en-GB"/>
        </a:p>
      </dgm:t>
    </dgm:pt>
    <dgm:pt modelId="{0A73B39C-E322-4871-B43E-63A7ABB66CCC}">
      <dgm:prSet phldrT="[Text]" phldr="0"/>
      <dgm:spPr/>
      <dgm:t>
        <a:bodyPr/>
        <a:lstStyle/>
        <a:p>
          <a:pPr rtl="0"/>
          <a:r>
            <a:rPr lang="en-GB">
              <a:latin typeface="Calibri Light" panose="020F0302020204030204"/>
            </a:rPr>
            <a:t>Booked days</a:t>
          </a:r>
          <a:endParaRPr lang="en-GB"/>
        </a:p>
      </dgm:t>
    </dgm:pt>
    <dgm:pt modelId="{A823FCB6-E2B3-4F6B-99D8-8F73BC83635E}" type="parTrans" cxnId="{280BB564-AC53-458C-AD8B-21743CB36474}">
      <dgm:prSet/>
      <dgm:spPr/>
      <dgm:t>
        <a:bodyPr/>
        <a:lstStyle/>
        <a:p>
          <a:endParaRPr lang="en-GB"/>
        </a:p>
      </dgm:t>
    </dgm:pt>
    <dgm:pt modelId="{76A30DAA-9552-4332-91C3-0843758F8758}" type="sibTrans" cxnId="{280BB564-AC53-458C-AD8B-21743CB36474}">
      <dgm:prSet/>
      <dgm:spPr/>
      <dgm:t>
        <a:bodyPr/>
        <a:lstStyle/>
        <a:p>
          <a:endParaRPr lang="en-GB"/>
        </a:p>
      </dgm:t>
    </dgm:pt>
    <dgm:pt modelId="{8DFAEECD-E948-46AC-9CC0-D9FD0C2A28A3}">
      <dgm:prSet phldrT="[Text]" phldr="0"/>
      <dgm:spPr/>
      <dgm:t>
        <a:bodyPr/>
        <a:lstStyle/>
        <a:p>
          <a:pPr rtl="0"/>
          <a:r>
            <a:rPr lang="en-GB">
              <a:latin typeface="Calibri Light" panose="020F0302020204030204"/>
            </a:rPr>
            <a:t>Occupancy Rate</a:t>
          </a:r>
          <a:endParaRPr lang="en-GB"/>
        </a:p>
      </dgm:t>
    </dgm:pt>
    <dgm:pt modelId="{430BD847-B95D-43D3-9A3A-23F08CA03A2A}" type="parTrans" cxnId="{BFC69667-4D8C-4F14-8997-211DBC2C8EDE}">
      <dgm:prSet/>
      <dgm:spPr/>
      <dgm:t>
        <a:bodyPr/>
        <a:lstStyle/>
        <a:p>
          <a:endParaRPr lang="en-GB"/>
        </a:p>
      </dgm:t>
    </dgm:pt>
    <dgm:pt modelId="{52FF5494-B6E7-49C5-8BEC-23D34BE5AE1C}" type="sibTrans" cxnId="{BFC69667-4D8C-4F14-8997-211DBC2C8EDE}">
      <dgm:prSet/>
      <dgm:spPr/>
      <dgm:t>
        <a:bodyPr/>
        <a:lstStyle/>
        <a:p>
          <a:endParaRPr lang="en-GB"/>
        </a:p>
      </dgm:t>
    </dgm:pt>
    <dgm:pt modelId="{9287FA81-FE37-4BC9-B239-A191A1B4722A}">
      <dgm:prSet phldrT="[Text]" phldr="0"/>
      <dgm:spPr/>
      <dgm:t>
        <a:bodyPr/>
        <a:lstStyle/>
        <a:p>
          <a:pPr rtl="0"/>
          <a:r>
            <a:rPr lang="en-GB">
              <a:latin typeface="Calibri Light" panose="020F0302020204030204"/>
            </a:rPr>
            <a:t>Available Days</a:t>
          </a:r>
          <a:endParaRPr lang="en-GB"/>
        </a:p>
      </dgm:t>
    </dgm:pt>
    <dgm:pt modelId="{458E260D-0382-4CB8-AFA2-2A94F0D6784F}" type="parTrans" cxnId="{6F278C2F-A6B7-412B-98D4-AEC1F8F3A4E1}">
      <dgm:prSet/>
      <dgm:spPr/>
      <dgm:t>
        <a:bodyPr/>
        <a:lstStyle/>
        <a:p>
          <a:endParaRPr lang="en-GB"/>
        </a:p>
      </dgm:t>
    </dgm:pt>
    <dgm:pt modelId="{4EC57B7E-2DFB-476D-AECE-69AC730ACF77}" type="sibTrans" cxnId="{6F278C2F-A6B7-412B-98D4-AEC1F8F3A4E1}">
      <dgm:prSet/>
      <dgm:spPr/>
      <dgm:t>
        <a:bodyPr/>
        <a:lstStyle/>
        <a:p>
          <a:endParaRPr lang="en-GB"/>
        </a:p>
      </dgm:t>
    </dgm:pt>
    <dgm:pt modelId="{0AAFA0EF-AEE5-40F2-882E-FDB6D0635A70}">
      <dgm:prSet phldrT="[Text]" phldr="0"/>
      <dgm:spPr/>
      <dgm:t>
        <a:bodyPr/>
        <a:lstStyle/>
        <a:p>
          <a:pPr rtl="0"/>
          <a:r>
            <a:rPr lang="en-GB">
              <a:latin typeface="Calibri Light" panose="020F0302020204030204"/>
            </a:rPr>
            <a:t>Booked Days Price</a:t>
          </a:r>
          <a:endParaRPr lang="en-GB"/>
        </a:p>
      </dgm:t>
    </dgm:pt>
    <dgm:pt modelId="{2478A759-E686-4437-B460-099E158DAA18}" type="parTrans" cxnId="{88347AFC-645C-4C04-8C1C-927A9FB69C99}">
      <dgm:prSet/>
      <dgm:spPr/>
      <dgm:t>
        <a:bodyPr/>
        <a:lstStyle/>
        <a:p>
          <a:endParaRPr lang="en-GB"/>
        </a:p>
      </dgm:t>
    </dgm:pt>
    <dgm:pt modelId="{E0DDD43D-C941-4A4F-BBA8-20D9DA812A25}" type="sibTrans" cxnId="{88347AFC-645C-4C04-8C1C-927A9FB69C99}">
      <dgm:prSet/>
      <dgm:spPr/>
      <dgm:t>
        <a:bodyPr/>
        <a:lstStyle/>
        <a:p>
          <a:endParaRPr lang="en-GB"/>
        </a:p>
      </dgm:t>
    </dgm:pt>
    <dgm:pt modelId="{9E8E3F3E-FD0C-4A29-8C57-469304ED2AB8}">
      <dgm:prSet phldr="0"/>
      <dgm:spPr/>
      <dgm:t>
        <a:bodyPr/>
        <a:lstStyle/>
        <a:p>
          <a:pPr rtl="0"/>
          <a:r>
            <a:rPr lang="en-GB">
              <a:latin typeface="Calibri Light" panose="020F0302020204030204"/>
            </a:rPr>
            <a:t>Occupanct Rate</a:t>
          </a:r>
        </a:p>
      </dgm:t>
    </dgm:pt>
    <dgm:pt modelId="{C05597F0-C19C-4AAC-AB16-400CB47BEAB6}" type="parTrans" cxnId="{DEDE2E83-30BE-AB40-A803-6DD9C16CA4F5}">
      <dgm:prSet/>
      <dgm:spPr/>
      <dgm:t>
        <a:bodyPr/>
        <a:lstStyle/>
        <a:p>
          <a:endParaRPr lang="en-GB"/>
        </a:p>
      </dgm:t>
    </dgm:pt>
    <dgm:pt modelId="{7AE3E88E-186D-4C9D-89F7-153A2F640450}" type="sibTrans" cxnId="{DEDE2E83-30BE-AB40-A803-6DD9C16CA4F5}">
      <dgm:prSet/>
      <dgm:spPr/>
      <dgm:t>
        <a:bodyPr/>
        <a:lstStyle/>
        <a:p>
          <a:endParaRPr lang="en-GB"/>
        </a:p>
      </dgm:t>
    </dgm:pt>
    <dgm:pt modelId="{3C76811A-211E-4915-845E-4FE6C812E9C7}">
      <dgm:prSet phldr="0"/>
      <dgm:spPr/>
      <dgm:t>
        <a:bodyPr/>
        <a:lstStyle/>
        <a:p>
          <a:pPr rtl="0"/>
          <a:r>
            <a:rPr lang="en-GB">
              <a:latin typeface="Calibri Light" panose="020F0302020204030204"/>
            </a:rPr>
            <a:t>Prev </a:t>
          </a:r>
          <a:r>
            <a:rPr lang="en-GB" err="1">
              <a:latin typeface="Calibri Light" panose="020F0302020204030204"/>
            </a:rPr>
            <a:t>Avlbl</a:t>
          </a:r>
          <a:r>
            <a:rPr lang="en-GB">
              <a:latin typeface="Calibri Light" panose="020F0302020204030204"/>
            </a:rPr>
            <a:t> </a:t>
          </a:r>
          <a:r>
            <a:rPr lang="en-GB" err="1">
              <a:latin typeface="Calibri Light" panose="020F0302020204030204"/>
            </a:rPr>
            <a:t>Avg</a:t>
          </a:r>
          <a:r>
            <a:rPr lang="en-GB">
              <a:latin typeface="Calibri Light" panose="020F0302020204030204"/>
            </a:rPr>
            <a:t> Listed Price</a:t>
          </a:r>
        </a:p>
      </dgm:t>
    </dgm:pt>
    <dgm:pt modelId="{B9A886EC-A0AF-44D6-81AD-2A85668FD89F}" type="parTrans" cxnId="{61797867-1DA1-7C45-9612-360E93BAD0A1}">
      <dgm:prSet/>
      <dgm:spPr/>
      <dgm:t>
        <a:bodyPr/>
        <a:lstStyle/>
        <a:p>
          <a:endParaRPr lang="en-GB"/>
        </a:p>
      </dgm:t>
    </dgm:pt>
    <dgm:pt modelId="{75E80FBF-E5E1-467A-A8CB-18662287E506}" type="sibTrans" cxnId="{61797867-1DA1-7C45-9612-360E93BAD0A1}">
      <dgm:prSet/>
      <dgm:spPr/>
      <dgm:t>
        <a:bodyPr/>
        <a:lstStyle/>
        <a:p>
          <a:endParaRPr lang="en-GB"/>
        </a:p>
      </dgm:t>
    </dgm:pt>
    <dgm:pt modelId="{60767161-3516-451D-832C-4466DB5BB3D1}">
      <dgm:prSet phldr="0"/>
      <dgm:spPr/>
      <dgm:t>
        <a:bodyPr/>
        <a:lstStyle/>
        <a:p>
          <a:r>
            <a:rPr lang="en-GB">
              <a:latin typeface="Calibri Light" panose="020F0302020204030204"/>
            </a:rPr>
            <a:t>other features...</a:t>
          </a:r>
        </a:p>
      </dgm:t>
    </dgm:pt>
    <dgm:pt modelId="{4178AAD0-D01C-4CA3-9D52-3357C711CAAF}" type="parTrans" cxnId="{D5C60F36-D6B9-0843-B066-A495EB2D3DBB}">
      <dgm:prSet/>
      <dgm:spPr/>
      <dgm:t>
        <a:bodyPr/>
        <a:lstStyle/>
        <a:p>
          <a:endParaRPr lang="en-GB"/>
        </a:p>
      </dgm:t>
    </dgm:pt>
    <dgm:pt modelId="{A830E746-0DA3-402F-B543-16CAD7ABE103}" type="sibTrans" cxnId="{D5C60F36-D6B9-0843-B066-A495EB2D3DBB}">
      <dgm:prSet/>
      <dgm:spPr/>
      <dgm:t>
        <a:bodyPr/>
        <a:lstStyle/>
        <a:p>
          <a:endParaRPr lang="en-GB"/>
        </a:p>
      </dgm:t>
    </dgm:pt>
    <dgm:pt modelId="{151A9E45-30BF-44FB-A3CB-BD0F382A7893}">
      <dgm:prSet phldr="0"/>
      <dgm:spPr/>
      <dgm:t>
        <a:bodyPr/>
        <a:lstStyle/>
        <a:p>
          <a:r>
            <a:rPr lang="en-GB">
              <a:latin typeface="Calibri Light" panose="020F0302020204030204"/>
            </a:rPr>
            <a:t>other features...</a:t>
          </a:r>
        </a:p>
      </dgm:t>
    </dgm:pt>
    <dgm:pt modelId="{20967F49-4CA4-497B-B9FE-262D4F179720}" type="parTrans" cxnId="{B6DE7C74-B414-C14C-8AA1-1295A54DAD40}">
      <dgm:prSet/>
      <dgm:spPr/>
      <dgm:t>
        <a:bodyPr/>
        <a:lstStyle/>
        <a:p>
          <a:endParaRPr lang="en-GB"/>
        </a:p>
      </dgm:t>
    </dgm:pt>
    <dgm:pt modelId="{E87CCD46-ABB4-465A-A26D-B45BAD5F39E7}" type="sibTrans" cxnId="{B6DE7C74-B414-C14C-8AA1-1295A54DAD40}">
      <dgm:prSet/>
      <dgm:spPr/>
      <dgm:t>
        <a:bodyPr/>
        <a:lstStyle/>
        <a:p>
          <a:endParaRPr lang="en-GB"/>
        </a:p>
      </dgm:t>
    </dgm:pt>
    <dgm:pt modelId="{4FC8BA96-B9B8-47ED-BFAB-80DD2CE800F5}" type="pres">
      <dgm:prSet presAssocID="{C538181F-0B0B-46DC-84BD-C5DBA1D06FE4}" presName="diagram" presStyleCnt="0">
        <dgm:presLayoutVars>
          <dgm:chPref val="1"/>
          <dgm:dir/>
          <dgm:animOne val="branch"/>
          <dgm:animLvl val="lvl"/>
          <dgm:resizeHandles val="exact"/>
        </dgm:presLayoutVars>
      </dgm:prSet>
      <dgm:spPr/>
    </dgm:pt>
    <dgm:pt modelId="{684B44D4-4DC0-4B7F-91D8-E2A510E2DEEE}" type="pres">
      <dgm:prSet presAssocID="{B56B8000-542E-4A7D-BE4F-533F4C7CF6FC}" presName="root1" presStyleCnt="0"/>
      <dgm:spPr/>
    </dgm:pt>
    <dgm:pt modelId="{0078D58B-D847-41F4-BE6D-3695F4243044}" type="pres">
      <dgm:prSet presAssocID="{B56B8000-542E-4A7D-BE4F-533F4C7CF6FC}" presName="LevelOneTextNode" presStyleLbl="node0" presStyleIdx="0" presStyleCnt="1">
        <dgm:presLayoutVars>
          <dgm:chPref val="3"/>
        </dgm:presLayoutVars>
      </dgm:prSet>
      <dgm:spPr/>
    </dgm:pt>
    <dgm:pt modelId="{79FEF2AF-C0C5-4A3C-80CA-667D55B9C069}" type="pres">
      <dgm:prSet presAssocID="{B56B8000-542E-4A7D-BE4F-533F4C7CF6FC}" presName="level2hierChild" presStyleCnt="0"/>
      <dgm:spPr/>
    </dgm:pt>
    <dgm:pt modelId="{C9FB859F-1599-4EF4-847E-5DB6CEF02332}" type="pres">
      <dgm:prSet presAssocID="{A823FCB6-E2B3-4F6B-99D8-8F73BC83635E}" presName="conn2-1" presStyleLbl="parChTrans1D2" presStyleIdx="0" presStyleCnt="2"/>
      <dgm:spPr/>
    </dgm:pt>
    <dgm:pt modelId="{042C3508-B83B-41DC-AB16-D05800568027}" type="pres">
      <dgm:prSet presAssocID="{A823FCB6-E2B3-4F6B-99D8-8F73BC83635E}" presName="connTx" presStyleLbl="parChTrans1D2" presStyleIdx="0" presStyleCnt="2"/>
      <dgm:spPr/>
    </dgm:pt>
    <dgm:pt modelId="{B45360DB-5927-457F-BFD0-95E46F001D1E}" type="pres">
      <dgm:prSet presAssocID="{0A73B39C-E322-4871-B43E-63A7ABB66CCC}" presName="root2" presStyleCnt="0"/>
      <dgm:spPr/>
    </dgm:pt>
    <dgm:pt modelId="{9F8F6F30-0AE0-4B28-9422-13D19EFE1B75}" type="pres">
      <dgm:prSet presAssocID="{0A73B39C-E322-4871-B43E-63A7ABB66CCC}" presName="LevelTwoTextNode" presStyleLbl="node2" presStyleIdx="0" presStyleCnt="2">
        <dgm:presLayoutVars>
          <dgm:chPref val="3"/>
        </dgm:presLayoutVars>
      </dgm:prSet>
      <dgm:spPr/>
    </dgm:pt>
    <dgm:pt modelId="{AB1D3D26-3590-42CA-A9B6-37BFF601C759}" type="pres">
      <dgm:prSet presAssocID="{0A73B39C-E322-4871-B43E-63A7ABB66CCC}" presName="level3hierChild" presStyleCnt="0"/>
      <dgm:spPr/>
    </dgm:pt>
    <dgm:pt modelId="{9B6F5EDE-4245-45C1-AE12-FF0BF9841852}" type="pres">
      <dgm:prSet presAssocID="{430BD847-B95D-43D3-9A3A-23F08CA03A2A}" presName="conn2-1" presStyleLbl="parChTrans1D3" presStyleIdx="0" presStyleCnt="5"/>
      <dgm:spPr/>
    </dgm:pt>
    <dgm:pt modelId="{C643B065-933A-451F-84E5-813EB5044415}" type="pres">
      <dgm:prSet presAssocID="{430BD847-B95D-43D3-9A3A-23F08CA03A2A}" presName="connTx" presStyleLbl="parChTrans1D3" presStyleIdx="0" presStyleCnt="5"/>
      <dgm:spPr/>
    </dgm:pt>
    <dgm:pt modelId="{8C43317B-CA62-4F98-AAD5-B96152BFB924}" type="pres">
      <dgm:prSet presAssocID="{8DFAEECD-E948-46AC-9CC0-D9FD0C2A28A3}" presName="root2" presStyleCnt="0"/>
      <dgm:spPr/>
    </dgm:pt>
    <dgm:pt modelId="{BFD635DE-0F23-4C05-94F7-DCBBF3B87710}" type="pres">
      <dgm:prSet presAssocID="{8DFAEECD-E948-46AC-9CC0-D9FD0C2A28A3}" presName="LevelTwoTextNode" presStyleLbl="node3" presStyleIdx="0" presStyleCnt="5">
        <dgm:presLayoutVars>
          <dgm:chPref val="3"/>
        </dgm:presLayoutVars>
      </dgm:prSet>
      <dgm:spPr/>
    </dgm:pt>
    <dgm:pt modelId="{2B7B5757-61A1-4AF8-8BDF-B9C11BBA7D3E}" type="pres">
      <dgm:prSet presAssocID="{8DFAEECD-E948-46AC-9CC0-D9FD0C2A28A3}" presName="level3hierChild" presStyleCnt="0"/>
      <dgm:spPr/>
    </dgm:pt>
    <dgm:pt modelId="{59316244-764D-40D6-A2CC-8789DB258B6B}" type="pres">
      <dgm:prSet presAssocID="{458E260D-0382-4CB8-AFA2-2A94F0D6784F}" presName="conn2-1" presStyleLbl="parChTrans1D3" presStyleIdx="1" presStyleCnt="5"/>
      <dgm:spPr/>
    </dgm:pt>
    <dgm:pt modelId="{EF6C8C75-0C2D-49BD-B727-F5A6052EADF7}" type="pres">
      <dgm:prSet presAssocID="{458E260D-0382-4CB8-AFA2-2A94F0D6784F}" presName="connTx" presStyleLbl="parChTrans1D3" presStyleIdx="1" presStyleCnt="5"/>
      <dgm:spPr/>
    </dgm:pt>
    <dgm:pt modelId="{F6C80E84-131E-494A-BB9B-80D1C506CB6C}" type="pres">
      <dgm:prSet presAssocID="{9287FA81-FE37-4BC9-B239-A191A1B4722A}" presName="root2" presStyleCnt="0"/>
      <dgm:spPr/>
    </dgm:pt>
    <dgm:pt modelId="{60D59251-EF98-4922-9E7A-011853100884}" type="pres">
      <dgm:prSet presAssocID="{9287FA81-FE37-4BC9-B239-A191A1B4722A}" presName="LevelTwoTextNode" presStyleLbl="node3" presStyleIdx="1" presStyleCnt="5">
        <dgm:presLayoutVars>
          <dgm:chPref val="3"/>
        </dgm:presLayoutVars>
      </dgm:prSet>
      <dgm:spPr/>
    </dgm:pt>
    <dgm:pt modelId="{5AE9FCAC-DF54-4EFB-9144-F3BDAD3A41E6}" type="pres">
      <dgm:prSet presAssocID="{9287FA81-FE37-4BC9-B239-A191A1B4722A}" presName="level3hierChild" presStyleCnt="0"/>
      <dgm:spPr/>
    </dgm:pt>
    <dgm:pt modelId="{7B603B18-2997-4647-96D0-0F6B9B465F37}" type="pres">
      <dgm:prSet presAssocID="{2478A759-E686-4437-B460-099E158DAA18}" presName="conn2-1" presStyleLbl="parChTrans1D2" presStyleIdx="1" presStyleCnt="2"/>
      <dgm:spPr/>
    </dgm:pt>
    <dgm:pt modelId="{6D0D72F7-46D2-45A6-A0A5-B8249F100B30}" type="pres">
      <dgm:prSet presAssocID="{2478A759-E686-4437-B460-099E158DAA18}" presName="connTx" presStyleLbl="parChTrans1D2" presStyleIdx="1" presStyleCnt="2"/>
      <dgm:spPr/>
    </dgm:pt>
    <dgm:pt modelId="{F8C3659B-F297-4268-AE69-7160DAB44A9F}" type="pres">
      <dgm:prSet presAssocID="{0AAFA0EF-AEE5-40F2-882E-FDB6D0635A70}" presName="root2" presStyleCnt="0"/>
      <dgm:spPr/>
    </dgm:pt>
    <dgm:pt modelId="{DD6BCDD4-BB44-4D5F-9DA7-3FC9A287139C}" type="pres">
      <dgm:prSet presAssocID="{0AAFA0EF-AEE5-40F2-882E-FDB6D0635A70}" presName="LevelTwoTextNode" presStyleLbl="node2" presStyleIdx="1" presStyleCnt="2">
        <dgm:presLayoutVars>
          <dgm:chPref val="3"/>
        </dgm:presLayoutVars>
      </dgm:prSet>
      <dgm:spPr/>
    </dgm:pt>
    <dgm:pt modelId="{E43263FE-126E-41CF-80C6-EBD4C8419B82}" type="pres">
      <dgm:prSet presAssocID="{0AAFA0EF-AEE5-40F2-882E-FDB6D0635A70}" presName="level3hierChild" presStyleCnt="0"/>
      <dgm:spPr/>
    </dgm:pt>
    <dgm:pt modelId="{DDED648E-7661-4D45-8C1A-B78F92009CD7}" type="pres">
      <dgm:prSet presAssocID="{C05597F0-C19C-4AAC-AB16-400CB47BEAB6}" presName="conn2-1" presStyleLbl="parChTrans1D3" presStyleIdx="2" presStyleCnt="5"/>
      <dgm:spPr/>
    </dgm:pt>
    <dgm:pt modelId="{F6829C98-9D74-488B-A625-591927F53036}" type="pres">
      <dgm:prSet presAssocID="{C05597F0-C19C-4AAC-AB16-400CB47BEAB6}" presName="connTx" presStyleLbl="parChTrans1D3" presStyleIdx="2" presStyleCnt="5"/>
      <dgm:spPr/>
    </dgm:pt>
    <dgm:pt modelId="{0F4AF662-D159-4EBC-86CE-091CB88E244B}" type="pres">
      <dgm:prSet presAssocID="{9E8E3F3E-FD0C-4A29-8C57-469304ED2AB8}" presName="root2" presStyleCnt="0"/>
      <dgm:spPr/>
    </dgm:pt>
    <dgm:pt modelId="{253A7948-F178-4C96-BE0B-0CEC85F944D9}" type="pres">
      <dgm:prSet presAssocID="{9E8E3F3E-FD0C-4A29-8C57-469304ED2AB8}" presName="LevelTwoTextNode" presStyleLbl="node3" presStyleIdx="2" presStyleCnt="5">
        <dgm:presLayoutVars>
          <dgm:chPref val="3"/>
        </dgm:presLayoutVars>
      </dgm:prSet>
      <dgm:spPr/>
    </dgm:pt>
    <dgm:pt modelId="{4BF2084A-EA31-48B9-B2C8-7AAEEEE2E5B3}" type="pres">
      <dgm:prSet presAssocID="{9E8E3F3E-FD0C-4A29-8C57-469304ED2AB8}" presName="level3hierChild" presStyleCnt="0"/>
      <dgm:spPr/>
    </dgm:pt>
    <dgm:pt modelId="{1F4B5CDF-F524-4D11-957D-FB7C2F7550BA}" type="pres">
      <dgm:prSet presAssocID="{B9A886EC-A0AF-44D6-81AD-2A85668FD89F}" presName="conn2-1" presStyleLbl="parChTrans1D3" presStyleIdx="3" presStyleCnt="5"/>
      <dgm:spPr/>
    </dgm:pt>
    <dgm:pt modelId="{6145255C-0CAC-46A7-95CC-1BB164A25D3C}" type="pres">
      <dgm:prSet presAssocID="{B9A886EC-A0AF-44D6-81AD-2A85668FD89F}" presName="connTx" presStyleLbl="parChTrans1D3" presStyleIdx="3" presStyleCnt="5"/>
      <dgm:spPr/>
    </dgm:pt>
    <dgm:pt modelId="{41969066-757F-4E4C-AA15-D5D1F90DBF73}" type="pres">
      <dgm:prSet presAssocID="{3C76811A-211E-4915-845E-4FE6C812E9C7}" presName="root2" presStyleCnt="0"/>
      <dgm:spPr/>
    </dgm:pt>
    <dgm:pt modelId="{E68941A8-0E94-4D76-8174-F8EB2325E46E}" type="pres">
      <dgm:prSet presAssocID="{3C76811A-211E-4915-845E-4FE6C812E9C7}" presName="LevelTwoTextNode" presStyleLbl="node3" presStyleIdx="3" presStyleCnt="5">
        <dgm:presLayoutVars>
          <dgm:chPref val="3"/>
        </dgm:presLayoutVars>
      </dgm:prSet>
      <dgm:spPr/>
    </dgm:pt>
    <dgm:pt modelId="{48681977-BA47-43D5-BE46-4B67DFF9AF03}" type="pres">
      <dgm:prSet presAssocID="{3C76811A-211E-4915-845E-4FE6C812E9C7}" presName="level3hierChild" presStyleCnt="0"/>
      <dgm:spPr/>
    </dgm:pt>
    <dgm:pt modelId="{C7CAC8DA-402E-41AB-B02F-11A56B4BAC63}" type="pres">
      <dgm:prSet presAssocID="{4178AAD0-D01C-4CA3-9D52-3357C711CAAF}" presName="conn2-1" presStyleLbl="parChTrans1D4" presStyleIdx="0" presStyleCnt="1"/>
      <dgm:spPr/>
    </dgm:pt>
    <dgm:pt modelId="{78A9B6E1-0B5D-4802-8904-DF8DC1EDF043}" type="pres">
      <dgm:prSet presAssocID="{4178AAD0-D01C-4CA3-9D52-3357C711CAAF}" presName="connTx" presStyleLbl="parChTrans1D4" presStyleIdx="0" presStyleCnt="1"/>
      <dgm:spPr/>
    </dgm:pt>
    <dgm:pt modelId="{AF494DDE-CCE5-448B-A649-0A9D38DB97CE}" type="pres">
      <dgm:prSet presAssocID="{60767161-3516-451D-832C-4466DB5BB3D1}" presName="root2" presStyleCnt="0"/>
      <dgm:spPr/>
    </dgm:pt>
    <dgm:pt modelId="{9A1B3F61-79F2-44B3-A1D9-CEAD437A8673}" type="pres">
      <dgm:prSet presAssocID="{60767161-3516-451D-832C-4466DB5BB3D1}" presName="LevelTwoTextNode" presStyleLbl="node4" presStyleIdx="0" presStyleCnt="1">
        <dgm:presLayoutVars>
          <dgm:chPref val="3"/>
        </dgm:presLayoutVars>
      </dgm:prSet>
      <dgm:spPr/>
    </dgm:pt>
    <dgm:pt modelId="{6A3CED87-1A76-4ECD-8EC1-A1E1B994976A}" type="pres">
      <dgm:prSet presAssocID="{60767161-3516-451D-832C-4466DB5BB3D1}" presName="level3hierChild" presStyleCnt="0"/>
      <dgm:spPr/>
    </dgm:pt>
    <dgm:pt modelId="{8D71EC69-B31E-40CF-AAEF-0C8D090DCE7D}" type="pres">
      <dgm:prSet presAssocID="{20967F49-4CA4-497B-B9FE-262D4F179720}" presName="conn2-1" presStyleLbl="parChTrans1D3" presStyleIdx="4" presStyleCnt="5"/>
      <dgm:spPr/>
    </dgm:pt>
    <dgm:pt modelId="{0BB80481-13C8-4710-9DCF-18F87427BE91}" type="pres">
      <dgm:prSet presAssocID="{20967F49-4CA4-497B-B9FE-262D4F179720}" presName="connTx" presStyleLbl="parChTrans1D3" presStyleIdx="4" presStyleCnt="5"/>
      <dgm:spPr/>
    </dgm:pt>
    <dgm:pt modelId="{90F21DC8-487E-4680-9568-8861F51AC4E1}" type="pres">
      <dgm:prSet presAssocID="{151A9E45-30BF-44FB-A3CB-BD0F382A7893}" presName="root2" presStyleCnt="0"/>
      <dgm:spPr/>
    </dgm:pt>
    <dgm:pt modelId="{07577934-793B-4717-9236-6685AC9C8C7D}" type="pres">
      <dgm:prSet presAssocID="{151A9E45-30BF-44FB-A3CB-BD0F382A7893}" presName="LevelTwoTextNode" presStyleLbl="node3" presStyleIdx="4" presStyleCnt="5">
        <dgm:presLayoutVars>
          <dgm:chPref val="3"/>
        </dgm:presLayoutVars>
      </dgm:prSet>
      <dgm:spPr/>
    </dgm:pt>
    <dgm:pt modelId="{924F94F3-EF46-4EEC-B9C1-F884B5BE94A8}" type="pres">
      <dgm:prSet presAssocID="{151A9E45-30BF-44FB-A3CB-BD0F382A7893}" presName="level3hierChild" presStyleCnt="0"/>
      <dgm:spPr/>
    </dgm:pt>
  </dgm:ptLst>
  <dgm:cxnLst>
    <dgm:cxn modelId="{A7CAC80B-D5F1-5D4B-BB61-55B755F72198}" type="presOf" srcId="{4178AAD0-D01C-4CA3-9D52-3357C711CAAF}" destId="{C7CAC8DA-402E-41AB-B02F-11A56B4BAC63}" srcOrd="0" destOrd="0" presId="urn:microsoft.com/office/officeart/2005/8/layout/hierarchy2"/>
    <dgm:cxn modelId="{096B0C0E-DECD-564A-981D-574989A9DF3A}" type="presOf" srcId="{9E8E3F3E-FD0C-4A29-8C57-469304ED2AB8}" destId="{253A7948-F178-4C96-BE0B-0CEC85F944D9}" srcOrd="0" destOrd="0" presId="urn:microsoft.com/office/officeart/2005/8/layout/hierarchy2"/>
    <dgm:cxn modelId="{6EDE2210-FA19-BC45-8612-34BF678F1539}" type="presOf" srcId="{B9A886EC-A0AF-44D6-81AD-2A85668FD89F}" destId="{1F4B5CDF-F524-4D11-957D-FB7C2F7550BA}" srcOrd="0" destOrd="0" presId="urn:microsoft.com/office/officeart/2005/8/layout/hierarchy2"/>
    <dgm:cxn modelId="{DE0A6311-79D6-7C4A-9990-F669B1CC3082}" type="presOf" srcId="{4178AAD0-D01C-4CA3-9D52-3357C711CAAF}" destId="{78A9B6E1-0B5D-4802-8904-DF8DC1EDF043}" srcOrd="1" destOrd="0" presId="urn:microsoft.com/office/officeart/2005/8/layout/hierarchy2"/>
    <dgm:cxn modelId="{C7E5EC13-0DF5-D144-AD8C-C165EA811269}" type="presOf" srcId="{2478A759-E686-4437-B460-099E158DAA18}" destId="{7B603B18-2997-4647-96D0-0F6B9B465F37}" srcOrd="0" destOrd="0" presId="urn:microsoft.com/office/officeart/2005/8/layout/hierarchy2"/>
    <dgm:cxn modelId="{ED272D1A-A997-674A-A214-9AE7CECDFBEB}" type="presOf" srcId="{458E260D-0382-4CB8-AFA2-2A94F0D6784F}" destId="{EF6C8C75-0C2D-49BD-B727-F5A6052EADF7}" srcOrd="1" destOrd="0" presId="urn:microsoft.com/office/officeart/2005/8/layout/hierarchy2"/>
    <dgm:cxn modelId="{B86EAB1E-5F3B-FD4A-ABC9-6096CC91E7BE}" type="presOf" srcId="{3C76811A-211E-4915-845E-4FE6C812E9C7}" destId="{E68941A8-0E94-4D76-8174-F8EB2325E46E}" srcOrd="0" destOrd="0" presId="urn:microsoft.com/office/officeart/2005/8/layout/hierarchy2"/>
    <dgm:cxn modelId="{45D7AB26-DE5F-0041-961A-A647FD243169}" type="presOf" srcId="{B9A886EC-A0AF-44D6-81AD-2A85668FD89F}" destId="{6145255C-0CAC-46A7-95CC-1BB164A25D3C}" srcOrd="1" destOrd="0" presId="urn:microsoft.com/office/officeart/2005/8/layout/hierarchy2"/>
    <dgm:cxn modelId="{3D31962B-9263-6349-81BF-A84A0F323265}" type="presOf" srcId="{0A73B39C-E322-4871-B43E-63A7ABB66CCC}" destId="{9F8F6F30-0AE0-4B28-9422-13D19EFE1B75}" srcOrd="0" destOrd="0" presId="urn:microsoft.com/office/officeart/2005/8/layout/hierarchy2"/>
    <dgm:cxn modelId="{6F278C2F-A6B7-412B-98D4-AEC1F8F3A4E1}" srcId="{0A73B39C-E322-4871-B43E-63A7ABB66CCC}" destId="{9287FA81-FE37-4BC9-B239-A191A1B4722A}" srcOrd="1" destOrd="0" parTransId="{458E260D-0382-4CB8-AFA2-2A94F0D6784F}" sibTransId="{4EC57B7E-2DFB-476D-AECE-69AC730ACF77}"/>
    <dgm:cxn modelId="{D5C60F36-D6B9-0843-B066-A495EB2D3DBB}" srcId="{3C76811A-211E-4915-845E-4FE6C812E9C7}" destId="{60767161-3516-451D-832C-4466DB5BB3D1}" srcOrd="0" destOrd="0" parTransId="{4178AAD0-D01C-4CA3-9D52-3357C711CAAF}" sibTransId="{A830E746-0DA3-402F-B543-16CAD7ABE103}"/>
    <dgm:cxn modelId="{36F5185F-A3AD-6F4A-8A0C-683D311D0D82}" type="presOf" srcId="{60767161-3516-451D-832C-4466DB5BB3D1}" destId="{9A1B3F61-79F2-44B3-A1D9-CEAD437A8673}" srcOrd="0" destOrd="0" presId="urn:microsoft.com/office/officeart/2005/8/layout/hierarchy2"/>
    <dgm:cxn modelId="{280BB564-AC53-458C-AD8B-21743CB36474}" srcId="{B56B8000-542E-4A7D-BE4F-533F4C7CF6FC}" destId="{0A73B39C-E322-4871-B43E-63A7ABB66CCC}" srcOrd="0" destOrd="0" parTransId="{A823FCB6-E2B3-4F6B-99D8-8F73BC83635E}" sibTransId="{76A30DAA-9552-4332-91C3-0843758F8758}"/>
    <dgm:cxn modelId="{99450765-2901-B144-81B4-D2E23344C761}" type="presOf" srcId="{C05597F0-C19C-4AAC-AB16-400CB47BEAB6}" destId="{DDED648E-7661-4D45-8C1A-B78F92009CD7}" srcOrd="0" destOrd="0" presId="urn:microsoft.com/office/officeart/2005/8/layout/hierarchy2"/>
    <dgm:cxn modelId="{61797867-1DA1-7C45-9612-360E93BAD0A1}" srcId="{0AAFA0EF-AEE5-40F2-882E-FDB6D0635A70}" destId="{3C76811A-211E-4915-845E-4FE6C812E9C7}" srcOrd="1" destOrd="0" parTransId="{B9A886EC-A0AF-44D6-81AD-2A85668FD89F}" sibTransId="{75E80FBF-E5E1-467A-A8CB-18662287E506}"/>
    <dgm:cxn modelId="{BFC69667-4D8C-4F14-8997-211DBC2C8EDE}" srcId="{0A73B39C-E322-4871-B43E-63A7ABB66CCC}" destId="{8DFAEECD-E948-46AC-9CC0-D9FD0C2A28A3}" srcOrd="0" destOrd="0" parTransId="{430BD847-B95D-43D3-9A3A-23F08CA03A2A}" sibTransId="{52FF5494-B6E7-49C5-8BEC-23D34BE5AE1C}"/>
    <dgm:cxn modelId="{51FC884B-D212-9C46-9765-7F77A6E95021}" type="presOf" srcId="{20967F49-4CA4-497B-B9FE-262D4F179720}" destId="{0BB80481-13C8-4710-9DCF-18F87427BE91}" srcOrd="1" destOrd="0" presId="urn:microsoft.com/office/officeart/2005/8/layout/hierarchy2"/>
    <dgm:cxn modelId="{53600451-22BF-BE4B-9879-EAA742D85B26}" type="presOf" srcId="{2478A759-E686-4437-B460-099E158DAA18}" destId="{6D0D72F7-46D2-45A6-A0A5-B8249F100B30}" srcOrd="1" destOrd="0" presId="urn:microsoft.com/office/officeart/2005/8/layout/hierarchy2"/>
    <dgm:cxn modelId="{997F7A73-B351-374A-85B9-D2A7BE38F257}" type="presOf" srcId="{0AAFA0EF-AEE5-40F2-882E-FDB6D0635A70}" destId="{DD6BCDD4-BB44-4D5F-9DA7-3FC9A287139C}" srcOrd="0" destOrd="0" presId="urn:microsoft.com/office/officeart/2005/8/layout/hierarchy2"/>
    <dgm:cxn modelId="{B6DE7C74-B414-C14C-8AA1-1295A54DAD40}" srcId="{0AAFA0EF-AEE5-40F2-882E-FDB6D0635A70}" destId="{151A9E45-30BF-44FB-A3CB-BD0F382A7893}" srcOrd="2" destOrd="0" parTransId="{20967F49-4CA4-497B-B9FE-262D4F179720}" sibTransId="{E87CCD46-ABB4-465A-A26D-B45BAD5F39E7}"/>
    <dgm:cxn modelId="{A6436775-4406-CC49-AFF3-368AAF9D087B}" type="presOf" srcId="{430BD847-B95D-43D3-9A3A-23F08CA03A2A}" destId="{9B6F5EDE-4245-45C1-AE12-FF0BF9841852}" srcOrd="0" destOrd="0" presId="urn:microsoft.com/office/officeart/2005/8/layout/hierarchy2"/>
    <dgm:cxn modelId="{0430447F-9486-3D44-A4F0-A5E10B596EBA}" type="presOf" srcId="{A823FCB6-E2B3-4F6B-99D8-8F73BC83635E}" destId="{C9FB859F-1599-4EF4-847E-5DB6CEF02332}" srcOrd="0" destOrd="0" presId="urn:microsoft.com/office/officeart/2005/8/layout/hierarchy2"/>
    <dgm:cxn modelId="{DEDE2E83-30BE-AB40-A803-6DD9C16CA4F5}" srcId="{0AAFA0EF-AEE5-40F2-882E-FDB6D0635A70}" destId="{9E8E3F3E-FD0C-4A29-8C57-469304ED2AB8}" srcOrd="0" destOrd="0" parTransId="{C05597F0-C19C-4AAC-AB16-400CB47BEAB6}" sibTransId="{7AE3E88E-186D-4C9D-89F7-153A2F640450}"/>
    <dgm:cxn modelId="{88299290-CAB9-A444-BDDB-251DE89992DE}" type="presOf" srcId="{151A9E45-30BF-44FB-A3CB-BD0F382A7893}" destId="{07577934-793B-4717-9236-6685AC9C8C7D}" srcOrd="0" destOrd="0" presId="urn:microsoft.com/office/officeart/2005/8/layout/hierarchy2"/>
    <dgm:cxn modelId="{799253B4-066D-9541-92B9-7C608B449767}" type="presOf" srcId="{458E260D-0382-4CB8-AFA2-2A94F0D6784F}" destId="{59316244-764D-40D6-A2CC-8789DB258B6B}" srcOrd="0" destOrd="0" presId="urn:microsoft.com/office/officeart/2005/8/layout/hierarchy2"/>
    <dgm:cxn modelId="{1749CBB8-2065-054A-9B8E-C70A1969DC54}" type="presOf" srcId="{8DFAEECD-E948-46AC-9CC0-D9FD0C2A28A3}" destId="{BFD635DE-0F23-4C05-94F7-DCBBF3B87710}" srcOrd="0" destOrd="0" presId="urn:microsoft.com/office/officeart/2005/8/layout/hierarchy2"/>
    <dgm:cxn modelId="{682E0DBD-F5C3-E94D-9F79-236658F6A752}" type="presOf" srcId="{9287FA81-FE37-4BC9-B239-A191A1B4722A}" destId="{60D59251-EF98-4922-9E7A-011853100884}" srcOrd="0" destOrd="0" presId="urn:microsoft.com/office/officeart/2005/8/layout/hierarchy2"/>
    <dgm:cxn modelId="{EAC245CA-E26D-8842-B6EE-9777D140A20D}" type="presOf" srcId="{B56B8000-542E-4A7D-BE4F-533F4C7CF6FC}" destId="{0078D58B-D847-41F4-BE6D-3695F4243044}" srcOrd="0" destOrd="0" presId="urn:microsoft.com/office/officeart/2005/8/layout/hierarchy2"/>
    <dgm:cxn modelId="{89FA3DCD-B438-401F-9946-A4FEB846DBA2}" srcId="{C538181F-0B0B-46DC-84BD-C5DBA1D06FE4}" destId="{B56B8000-542E-4A7D-BE4F-533F4C7CF6FC}" srcOrd="0" destOrd="0" parTransId="{960437B3-3F93-4478-88D5-76F588C940D3}" sibTransId="{C5D82914-92B8-4956-B4DD-6A529A3AF843}"/>
    <dgm:cxn modelId="{2D02D9D3-DEEE-1348-8792-61DB18F777B6}" type="presOf" srcId="{A823FCB6-E2B3-4F6B-99D8-8F73BC83635E}" destId="{042C3508-B83B-41DC-AB16-D05800568027}" srcOrd="1" destOrd="0" presId="urn:microsoft.com/office/officeart/2005/8/layout/hierarchy2"/>
    <dgm:cxn modelId="{11CB6FEF-DD4C-8F42-AFFA-35C4E40AD537}" type="presOf" srcId="{20967F49-4CA4-497B-B9FE-262D4F179720}" destId="{8D71EC69-B31E-40CF-AAEF-0C8D090DCE7D}" srcOrd="0" destOrd="0" presId="urn:microsoft.com/office/officeart/2005/8/layout/hierarchy2"/>
    <dgm:cxn modelId="{8132C0F2-7AC3-A14C-A69A-ED6651E41E04}" type="presOf" srcId="{430BD847-B95D-43D3-9A3A-23F08CA03A2A}" destId="{C643B065-933A-451F-84E5-813EB5044415}" srcOrd="1" destOrd="0" presId="urn:microsoft.com/office/officeart/2005/8/layout/hierarchy2"/>
    <dgm:cxn modelId="{48314BF7-559A-E844-8829-5F0C1C115C0C}" type="presOf" srcId="{C05597F0-C19C-4AAC-AB16-400CB47BEAB6}" destId="{F6829C98-9D74-488B-A625-591927F53036}" srcOrd="1" destOrd="0" presId="urn:microsoft.com/office/officeart/2005/8/layout/hierarchy2"/>
    <dgm:cxn modelId="{88347AFC-645C-4C04-8C1C-927A9FB69C99}" srcId="{B56B8000-542E-4A7D-BE4F-533F4C7CF6FC}" destId="{0AAFA0EF-AEE5-40F2-882E-FDB6D0635A70}" srcOrd="1" destOrd="0" parTransId="{2478A759-E686-4437-B460-099E158DAA18}" sibTransId="{E0DDD43D-C941-4A4F-BBA8-20D9DA812A25}"/>
    <dgm:cxn modelId="{C84141FF-4EA1-47A3-B9E8-10185AA77F09}" type="presOf" srcId="{C538181F-0B0B-46DC-84BD-C5DBA1D06FE4}" destId="{4FC8BA96-B9B8-47ED-BFAB-80DD2CE800F5}" srcOrd="0" destOrd="0" presId="urn:microsoft.com/office/officeart/2005/8/layout/hierarchy2"/>
    <dgm:cxn modelId="{05CD0520-9D7E-3143-BA18-CFED34856B31}" type="presParOf" srcId="{4FC8BA96-B9B8-47ED-BFAB-80DD2CE800F5}" destId="{684B44D4-4DC0-4B7F-91D8-E2A510E2DEEE}" srcOrd="0" destOrd="0" presId="urn:microsoft.com/office/officeart/2005/8/layout/hierarchy2"/>
    <dgm:cxn modelId="{86EB187B-290F-014F-8CA5-7FBE76D59029}" type="presParOf" srcId="{684B44D4-4DC0-4B7F-91D8-E2A510E2DEEE}" destId="{0078D58B-D847-41F4-BE6D-3695F4243044}" srcOrd="0" destOrd="0" presId="urn:microsoft.com/office/officeart/2005/8/layout/hierarchy2"/>
    <dgm:cxn modelId="{55A8B14D-5E22-A643-8411-9BAA5CDE3382}" type="presParOf" srcId="{684B44D4-4DC0-4B7F-91D8-E2A510E2DEEE}" destId="{79FEF2AF-C0C5-4A3C-80CA-667D55B9C069}" srcOrd="1" destOrd="0" presId="urn:microsoft.com/office/officeart/2005/8/layout/hierarchy2"/>
    <dgm:cxn modelId="{341731BE-7F3F-754A-95CE-54AD3D914B76}" type="presParOf" srcId="{79FEF2AF-C0C5-4A3C-80CA-667D55B9C069}" destId="{C9FB859F-1599-4EF4-847E-5DB6CEF02332}" srcOrd="0" destOrd="0" presId="urn:microsoft.com/office/officeart/2005/8/layout/hierarchy2"/>
    <dgm:cxn modelId="{B44B1A13-E608-A24D-AEF2-C133AC6155CA}" type="presParOf" srcId="{C9FB859F-1599-4EF4-847E-5DB6CEF02332}" destId="{042C3508-B83B-41DC-AB16-D05800568027}" srcOrd="0" destOrd="0" presId="urn:microsoft.com/office/officeart/2005/8/layout/hierarchy2"/>
    <dgm:cxn modelId="{3A7C01E7-4708-C043-99A3-8E84F61FFDEA}" type="presParOf" srcId="{79FEF2AF-C0C5-4A3C-80CA-667D55B9C069}" destId="{B45360DB-5927-457F-BFD0-95E46F001D1E}" srcOrd="1" destOrd="0" presId="urn:microsoft.com/office/officeart/2005/8/layout/hierarchy2"/>
    <dgm:cxn modelId="{25947394-7A8C-E340-AAF3-FEDC4BD28DD9}" type="presParOf" srcId="{B45360DB-5927-457F-BFD0-95E46F001D1E}" destId="{9F8F6F30-0AE0-4B28-9422-13D19EFE1B75}" srcOrd="0" destOrd="0" presId="urn:microsoft.com/office/officeart/2005/8/layout/hierarchy2"/>
    <dgm:cxn modelId="{5AC6C784-B419-1C45-A692-8E7C27203A1E}" type="presParOf" srcId="{B45360DB-5927-457F-BFD0-95E46F001D1E}" destId="{AB1D3D26-3590-42CA-A9B6-37BFF601C759}" srcOrd="1" destOrd="0" presId="urn:microsoft.com/office/officeart/2005/8/layout/hierarchy2"/>
    <dgm:cxn modelId="{82B0F506-FCA1-4C45-8A13-9411D2C1CFDF}" type="presParOf" srcId="{AB1D3D26-3590-42CA-A9B6-37BFF601C759}" destId="{9B6F5EDE-4245-45C1-AE12-FF0BF9841852}" srcOrd="0" destOrd="0" presId="urn:microsoft.com/office/officeart/2005/8/layout/hierarchy2"/>
    <dgm:cxn modelId="{E30EF543-023D-3D40-A044-736DA8DADDCE}" type="presParOf" srcId="{9B6F5EDE-4245-45C1-AE12-FF0BF9841852}" destId="{C643B065-933A-451F-84E5-813EB5044415}" srcOrd="0" destOrd="0" presId="urn:microsoft.com/office/officeart/2005/8/layout/hierarchy2"/>
    <dgm:cxn modelId="{A6A66795-010C-3C4B-8860-AE0D9E4F4D77}" type="presParOf" srcId="{AB1D3D26-3590-42CA-A9B6-37BFF601C759}" destId="{8C43317B-CA62-4F98-AAD5-B96152BFB924}" srcOrd="1" destOrd="0" presId="urn:microsoft.com/office/officeart/2005/8/layout/hierarchy2"/>
    <dgm:cxn modelId="{4DFB01C2-1928-C34A-8DA4-3222F3F22EA9}" type="presParOf" srcId="{8C43317B-CA62-4F98-AAD5-B96152BFB924}" destId="{BFD635DE-0F23-4C05-94F7-DCBBF3B87710}" srcOrd="0" destOrd="0" presId="urn:microsoft.com/office/officeart/2005/8/layout/hierarchy2"/>
    <dgm:cxn modelId="{BFDE6880-06EC-F042-A0AD-B43A2D1E6510}" type="presParOf" srcId="{8C43317B-CA62-4F98-AAD5-B96152BFB924}" destId="{2B7B5757-61A1-4AF8-8BDF-B9C11BBA7D3E}" srcOrd="1" destOrd="0" presId="urn:microsoft.com/office/officeart/2005/8/layout/hierarchy2"/>
    <dgm:cxn modelId="{452DFD08-DDAC-7C49-A57B-603D079744FB}" type="presParOf" srcId="{AB1D3D26-3590-42CA-A9B6-37BFF601C759}" destId="{59316244-764D-40D6-A2CC-8789DB258B6B}" srcOrd="2" destOrd="0" presId="urn:microsoft.com/office/officeart/2005/8/layout/hierarchy2"/>
    <dgm:cxn modelId="{95D4ADBF-EF06-3849-82AA-9D78975A417B}" type="presParOf" srcId="{59316244-764D-40D6-A2CC-8789DB258B6B}" destId="{EF6C8C75-0C2D-49BD-B727-F5A6052EADF7}" srcOrd="0" destOrd="0" presId="urn:microsoft.com/office/officeart/2005/8/layout/hierarchy2"/>
    <dgm:cxn modelId="{68D4941F-42CD-A34F-8123-EAD8E8A46FAC}" type="presParOf" srcId="{AB1D3D26-3590-42CA-A9B6-37BFF601C759}" destId="{F6C80E84-131E-494A-BB9B-80D1C506CB6C}" srcOrd="3" destOrd="0" presId="urn:microsoft.com/office/officeart/2005/8/layout/hierarchy2"/>
    <dgm:cxn modelId="{8ED26654-C2F8-1D4E-887D-78BC5C76730B}" type="presParOf" srcId="{F6C80E84-131E-494A-BB9B-80D1C506CB6C}" destId="{60D59251-EF98-4922-9E7A-011853100884}" srcOrd="0" destOrd="0" presId="urn:microsoft.com/office/officeart/2005/8/layout/hierarchy2"/>
    <dgm:cxn modelId="{FC014E2F-1C9A-8D4A-89DF-1A3B472C6685}" type="presParOf" srcId="{F6C80E84-131E-494A-BB9B-80D1C506CB6C}" destId="{5AE9FCAC-DF54-4EFB-9144-F3BDAD3A41E6}" srcOrd="1" destOrd="0" presId="urn:microsoft.com/office/officeart/2005/8/layout/hierarchy2"/>
    <dgm:cxn modelId="{010C9B8E-551C-934E-87B2-5C7E475F2C92}" type="presParOf" srcId="{79FEF2AF-C0C5-4A3C-80CA-667D55B9C069}" destId="{7B603B18-2997-4647-96D0-0F6B9B465F37}" srcOrd="2" destOrd="0" presId="urn:microsoft.com/office/officeart/2005/8/layout/hierarchy2"/>
    <dgm:cxn modelId="{9884CDD8-600A-9243-828E-5F03D1711001}" type="presParOf" srcId="{7B603B18-2997-4647-96D0-0F6B9B465F37}" destId="{6D0D72F7-46D2-45A6-A0A5-B8249F100B30}" srcOrd="0" destOrd="0" presId="urn:microsoft.com/office/officeart/2005/8/layout/hierarchy2"/>
    <dgm:cxn modelId="{A1A61B6D-1B19-1C41-A965-85E7BE48D0DA}" type="presParOf" srcId="{79FEF2AF-C0C5-4A3C-80CA-667D55B9C069}" destId="{F8C3659B-F297-4268-AE69-7160DAB44A9F}" srcOrd="3" destOrd="0" presId="urn:microsoft.com/office/officeart/2005/8/layout/hierarchy2"/>
    <dgm:cxn modelId="{46C69D6E-FE08-B04A-9EF8-5B4E09CA2244}" type="presParOf" srcId="{F8C3659B-F297-4268-AE69-7160DAB44A9F}" destId="{DD6BCDD4-BB44-4D5F-9DA7-3FC9A287139C}" srcOrd="0" destOrd="0" presId="urn:microsoft.com/office/officeart/2005/8/layout/hierarchy2"/>
    <dgm:cxn modelId="{BAC33A77-0E7B-B744-818B-EF0B74207F97}" type="presParOf" srcId="{F8C3659B-F297-4268-AE69-7160DAB44A9F}" destId="{E43263FE-126E-41CF-80C6-EBD4C8419B82}" srcOrd="1" destOrd="0" presId="urn:microsoft.com/office/officeart/2005/8/layout/hierarchy2"/>
    <dgm:cxn modelId="{CF662E77-C0F2-0445-9796-3E9AC12E735E}" type="presParOf" srcId="{E43263FE-126E-41CF-80C6-EBD4C8419B82}" destId="{DDED648E-7661-4D45-8C1A-B78F92009CD7}" srcOrd="0" destOrd="0" presId="urn:microsoft.com/office/officeart/2005/8/layout/hierarchy2"/>
    <dgm:cxn modelId="{B083E6F5-383B-EA4B-8D6D-C0E5C8FE9D30}" type="presParOf" srcId="{DDED648E-7661-4D45-8C1A-B78F92009CD7}" destId="{F6829C98-9D74-488B-A625-591927F53036}" srcOrd="0" destOrd="0" presId="urn:microsoft.com/office/officeart/2005/8/layout/hierarchy2"/>
    <dgm:cxn modelId="{88A63881-6431-6D43-AB2D-620D53FAB491}" type="presParOf" srcId="{E43263FE-126E-41CF-80C6-EBD4C8419B82}" destId="{0F4AF662-D159-4EBC-86CE-091CB88E244B}" srcOrd="1" destOrd="0" presId="urn:microsoft.com/office/officeart/2005/8/layout/hierarchy2"/>
    <dgm:cxn modelId="{3B381EB0-4405-4D49-83C3-A1D77EFDBC10}" type="presParOf" srcId="{0F4AF662-D159-4EBC-86CE-091CB88E244B}" destId="{253A7948-F178-4C96-BE0B-0CEC85F944D9}" srcOrd="0" destOrd="0" presId="urn:microsoft.com/office/officeart/2005/8/layout/hierarchy2"/>
    <dgm:cxn modelId="{C439A60A-8944-804D-AFB0-EBDC48DA3DEC}" type="presParOf" srcId="{0F4AF662-D159-4EBC-86CE-091CB88E244B}" destId="{4BF2084A-EA31-48B9-B2C8-7AAEEEE2E5B3}" srcOrd="1" destOrd="0" presId="urn:microsoft.com/office/officeart/2005/8/layout/hierarchy2"/>
    <dgm:cxn modelId="{9F2A6E00-5D09-6B46-AC1C-0EC53DDFBB36}" type="presParOf" srcId="{E43263FE-126E-41CF-80C6-EBD4C8419B82}" destId="{1F4B5CDF-F524-4D11-957D-FB7C2F7550BA}" srcOrd="2" destOrd="0" presId="urn:microsoft.com/office/officeart/2005/8/layout/hierarchy2"/>
    <dgm:cxn modelId="{AC14DAAC-2225-0244-BF15-E7007C34CF88}" type="presParOf" srcId="{1F4B5CDF-F524-4D11-957D-FB7C2F7550BA}" destId="{6145255C-0CAC-46A7-95CC-1BB164A25D3C}" srcOrd="0" destOrd="0" presId="urn:microsoft.com/office/officeart/2005/8/layout/hierarchy2"/>
    <dgm:cxn modelId="{A3767A61-6B89-984D-B847-B66772883955}" type="presParOf" srcId="{E43263FE-126E-41CF-80C6-EBD4C8419B82}" destId="{41969066-757F-4E4C-AA15-D5D1F90DBF73}" srcOrd="3" destOrd="0" presId="urn:microsoft.com/office/officeart/2005/8/layout/hierarchy2"/>
    <dgm:cxn modelId="{2B9CAD4D-8D5F-1240-8579-1890DCF97ACC}" type="presParOf" srcId="{41969066-757F-4E4C-AA15-D5D1F90DBF73}" destId="{E68941A8-0E94-4D76-8174-F8EB2325E46E}" srcOrd="0" destOrd="0" presId="urn:microsoft.com/office/officeart/2005/8/layout/hierarchy2"/>
    <dgm:cxn modelId="{A5D50722-51CF-E845-B845-DF6F5015543E}" type="presParOf" srcId="{41969066-757F-4E4C-AA15-D5D1F90DBF73}" destId="{48681977-BA47-43D5-BE46-4B67DFF9AF03}" srcOrd="1" destOrd="0" presId="urn:microsoft.com/office/officeart/2005/8/layout/hierarchy2"/>
    <dgm:cxn modelId="{1F47F70B-4087-AD46-B10B-11DCC884A3C4}" type="presParOf" srcId="{48681977-BA47-43D5-BE46-4B67DFF9AF03}" destId="{C7CAC8DA-402E-41AB-B02F-11A56B4BAC63}" srcOrd="0" destOrd="0" presId="urn:microsoft.com/office/officeart/2005/8/layout/hierarchy2"/>
    <dgm:cxn modelId="{91CDD77D-D667-E84B-8658-B6403C7BBF22}" type="presParOf" srcId="{C7CAC8DA-402E-41AB-B02F-11A56B4BAC63}" destId="{78A9B6E1-0B5D-4802-8904-DF8DC1EDF043}" srcOrd="0" destOrd="0" presId="urn:microsoft.com/office/officeart/2005/8/layout/hierarchy2"/>
    <dgm:cxn modelId="{CEDBA2AA-7A23-EC4D-A0F6-92D29B8FAC2B}" type="presParOf" srcId="{48681977-BA47-43D5-BE46-4B67DFF9AF03}" destId="{AF494DDE-CCE5-448B-A649-0A9D38DB97CE}" srcOrd="1" destOrd="0" presId="urn:microsoft.com/office/officeart/2005/8/layout/hierarchy2"/>
    <dgm:cxn modelId="{21065A9D-8607-E544-930D-B0E0CC0D7762}" type="presParOf" srcId="{AF494DDE-CCE5-448B-A649-0A9D38DB97CE}" destId="{9A1B3F61-79F2-44B3-A1D9-CEAD437A8673}" srcOrd="0" destOrd="0" presId="urn:microsoft.com/office/officeart/2005/8/layout/hierarchy2"/>
    <dgm:cxn modelId="{A42EDAA6-8523-BE47-A369-38DC7BEA94B2}" type="presParOf" srcId="{AF494DDE-CCE5-448B-A649-0A9D38DB97CE}" destId="{6A3CED87-1A76-4ECD-8EC1-A1E1B994976A}" srcOrd="1" destOrd="0" presId="urn:microsoft.com/office/officeart/2005/8/layout/hierarchy2"/>
    <dgm:cxn modelId="{91B5F5F3-AB73-7045-B9F7-928172D77979}" type="presParOf" srcId="{E43263FE-126E-41CF-80C6-EBD4C8419B82}" destId="{8D71EC69-B31E-40CF-AAEF-0C8D090DCE7D}" srcOrd="4" destOrd="0" presId="urn:microsoft.com/office/officeart/2005/8/layout/hierarchy2"/>
    <dgm:cxn modelId="{3C6B89DB-49AE-7E4F-B7D4-3F02A9E157C7}" type="presParOf" srcId="{8D71EC69-B31E-40CF-AAEF-0C8D090DCE7D}" destId="{0BB80481-13C8-4710-9DCF-18F87427BE91}" srcOrd="0" destOrd="0" presId="urn:microsoft.com/office/officeart/2005/8/layout/hierarchy2"/>
    <dgm:cxn modelId="{8F1EEAE7-E6D5-2B46-815F-D9A9CBB1B0BB}" type="presParOf" srcId="{E43263FE-126E-41CF-80C6-EBD4C8419B82}" destId="{90F21DC8-487E-4680-9568-8861F51AC4E1}" srcOrd="5" destOrd="0" presId="urn:microsoft.com/office/officeart/2005/8/layout/hierarchy2"/>
    <dgm:cxn modelId="{6232CDCC-CE1A-1446-BBED-FE7F05A35EAF}" type="presParOf" srcId="{90F21DC8-487E-4680-9568-8861F51AC4E1}" destId="{07577934-793B-4717-9236-6685AC9C8C7D}" srcOrd="0" destOrd="0" presId="urn:microsoft.com/office/officeart/2005/8/layout/hierarchy2"/>
    <dgm:cxn modelId="{ACD75D69-A848-D94D-8B02-DCA1FF0EBE0B}" type="presParOf" srcId="{90F21DC8-487E-4680-9568-8861F51AC4E1}" destId="{924F94F3-EF46-4EEC-B9C1-F884B5BE94A8}"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32C1073-9320-4095-8E44-8DCB3B943B57}" type="doc">
      <dgm:prSet loTypeId="urn:microsoft.com/office/officeart/2018/5/layout/CenteredIconLabelDescriptionList" loCatId="icon" qsTypeId="urn:microsoft.com/office/officeart/2005/8/quickstyle/simple1" qsCatId="simple" csTypeId="urn:microsoft.com/office/officeart/2005/8/colors/accent2_2" csCatId="accent2" phldr="1"/>
      <dgm:spPr/>
      <dgm:t>
        <a:bodyPr/>
        <a:lstStyle/>
        <a:p>
          <a:endParaRPr lang="en-US"/>
        </a:p>
      </dgm:t>
    </dgm:pt>
    <dgm:pt modelId="{DAA243D1-0E70-42A4-9B0C-F685B86E86BC}">
      <dgm:prSet/>
      <dgm:spPr/>
      <dgm:t>
        <a:bodyPr/>
        <a:lstStyle/>
        <a:p>
          <a:pPr>
            <a:lnSpc>
              <a:spcPct val="100000"/>
            </a:lnSpc>
            <a:defRPr b="1"/>
          </a:pPr>
          <a:r>
            <a:rPr lang="en-IN" b="1" i="0"/>
            <a:t>Positive Coefficients</a:t>
          </a:r>
          <a:r>
            <a:rPr lang="en-IN" b="0" i="0"/>
            <a:t>:</a:t>
          </a:r>
          <a:r>
            <a:rPr lang="en-IN"/>
            <a:t> </a:t>
          </a:r>
          <a:endParaRPr lang="en-US"/>
        </a:p>
      </dgm:t>
    </dgm:pt>
    <dgm:pt modelId="{86F10D6C-B78E-4977-A0E9-16500ECF9C91}" type="parTrans" cxnId="{7E19038B-0C6D-49FF-A1FC-E7A6CA904F50}">
      <dgm:prSet/>
      <dgm:spPr/>
      <dgm:t>
        <a:bodyPr/>
        <a:lstStyle/>
        <a:p>
          <a:endParaRPr lang="en-US"/>
        </a:p>
      </dgm:t>
    </dgm:pt>
    <dgm:pt modelId="{4530EA10-A4B0-4D63-B37D-323A1604760E}" type="sibTrans" cxnId="{7E19038B-0C6D-49FF-A1FC-E7A6CA904F50}">
      <dgm:prSet/>
      <dgm:spPr/>
      <dgm:t>
        <a:bodyPr/>
        <a:lstStyle/>
        <a:p>
          <a:endParaRPr lang="en-US"/>
        </a:p>
      </dgm:t>
    </dgm:pt>
    <dgm:pt modelId="{A8DEDA6D-3E34-4172-B823-4CCEC64CA60B}">
      <dgm:prSet/>
      <dgm:spPr/>
      <dgm:t>
        <a:bodyPr/>
        <a:lstStyle/>
        <a:p>
          <a:pPr>
            <a:lnSpc>
              <a:spcPct val="100000"/>
            </a:lnSpc>
          </a:pPr>
          <a:r>
            <a:rPr lang="en-IN"/>
            <a:t>1. A significance p-value (p &lt; 0.05) is considered</a:t>
          </a:r>
          <a:endParaRPr lang="en-US"/>
        </a:p>
      </dgm:t>
    </dgm:pt>
    <dgm:pt modelId="{694ACA79-05DC-437C-8F4F-2BE65C797134}" type="parTrans" cxnId="{D52BB2EA-22A7-47C6-AB0C-2E6D4B4170A9}">
      <dgm:prSet/>
      <dgm:spPr/>
      <dgm:t>
        <a:bodyPr/>
        <a:lstStyle/>
        <a:p>
          <a:endParaRPr lang="en-US"/>
        </a:p>
      </dgm:t>
    </dgm:pt>
    <dgm:pt modelId="{2AE34A9F-41A5-442F-8D41-4FB918E59BFB}" type="sibTrans" cxnId="{D52BB2EA-22A7-47C6-AB0C-2E6D4B4170A9}">
      <dgm:prSet/>
      <dgm:spPr/>
      <dgm:t>
        <a:bodyPr/>
        <a:lstStyle/>
        <a:p>
          <a:endParaRPr lang="en-US"/>
        </a:p>
      </dgm:t>
    </dgm:pt>
    <dgm:pt modelId="{B09C7577-8B0D-4F4B-84C3-E6BE738DEA74}">
      <dgm:prSet/>
      <dgm:spPr/>
      <dgm:t>
        <a:bodyPr/>
        <a:lstStyle/>
        <a:p>
          <a:pPr>
            <a:lnSpc>
              <a:spcPct val="100000"/>
            </a:lnSpc>
          </a:pPr>
          <a:r>
            <a:rPr lang="en-IN"/>
            <a:t>The calculated 'P value' indicated that the r</a:t>
          </a:r>
          <a:r>
            <a:rPr lang="en-IN" b="1"/>
            <a:t>evenue of the boutique hotel</a:t>
          </a:r>
          <a:r>
            <a:rPr lang="en-IN"/>
            <a:t> is expected to </a:t>
          </a:r>
          <a:r>
            <a:rPr lang="en-IN" b="1"/>
            <a:t>be $1,423.9 higher than</a:t>
          </a:r>
          <a:r>
            <a:rPr lang="en-IN"/>
            <a:t> the </a:t>
          </a:r>
          <a:r>
            <a:rPr lang="en-IN" b="1"/>
            <a:t>baseline category</a:t>
          </a:r>
        </a:p>
        <a:p>
          <a:pPr>
            <a:lnSpc>
              <a:spcPct val="100000"/>
            </a:lnSpc>
          </a:pPr>
          <a:r>
            <a:rPr lang="en-IN" b="0" i="0"/>
            <a:t>2. For every one-unit increase in the average rating from the previous year, the revenue is expected to increase by $711.4, holding all other variables constant.</a:t>
          </a:r>
          <a:r>
            <a:rPr lang="en-IN"/>
            <a:t> </a:t>
          </a:r>
          <a:endParaRPr lang="en-US"/>
        </a:p>
      </dgm:t>
    </dgm:pt>
    <dgm:pt modelId="{FC1459B3-57A0-4A73-AA9A-0ECC6F63B64E}" type="parTrans" cxnId="{15AE97DC-2623-47F9-83CE-44A0A51BB908}">
      <dgm:prSet/>
      <dgm:spPr/>
      <dgm:t>
        <a:bodyPr/>
        <a:lstStyle/>
        <a:p>
          <a:endParaRPr lang="en-US"/>
        </a:p>
      </dgm:t>
    </dgm:pt>
    <dgm:pt modelId="{06AEDD35-31E0-46AF-A754-1A65F15C3BDC}" type="sibTrans" cxnId="{15AE97DC-2623-47F9-83CE-44A0A51BB908}">
      <dgm:prSet/>
      <dgm:spPr/>
      <dgm:t>
        <a:bodyPr/>
        <a:lstStyle/>
        <a:p>
          <a:endParaRPr lang="en-US"/>
        </a:p>
      </dgm:t>
    </dgm:pt>
    <dgm:pt modelId="{FCA2E2D9-F96F-4346-9646-87897BDF109E}">
      <dgm:prSet/>
      <dgm:spPr/>
      <dgm:t>
        <a:bodyPr/>
        <a:lstStyle/>
        <a:p>
          <a:pPr>
            <a:lnSpc>
              <a:spcPct val="100000"/>
            </a:lnSpc>
            <a:defRPr b="1"/>
          </a:pPr>
          <a:r>
            <a:rPr lang="en-IN" b="1" i="0"/>
            <a:t>Negative Coefficients</a:t>
          </a:r>
          <a:r>
            <a:rPr lang="en-IN" b="0" i="0"/>
            <a:t>: </a:t>
          </a:r>
          <a:endParaRPr lang="en-US"/>
        </a:p>
      </dgm:t>
    </dgm:pt>
    <dgm:pt modelId="{14033D16-2135-43DC-BCDC-A6AC718011BF}" type="parTrans" cxnId="{CC28C613-040D-4817-A7FB-33A2E664F750}">
      <dgm:prSet/>
      <dgm:spPr/>
      <dgm:t>
        <a:bodyPr/>
        <a:lstStyle/>
        <a:p>
          <a:endParaRPr lang="en-US"/>
        </a:p>
      </dgm:t>
    </dgm:pt>
    <dgm:pt modelId="{D4B531FD-1B56-49B7-A519-42EF8AB469CA}" type="sibTrans" cxnId="{CC28C613-040D-4817-A7FB-33A2E664F750}">
      <dgm:prSet/>
      <dgm:spPr/>
      <dgm:t>
        <a:bodyPr/>
        <a:lstStyle/>
        <a:p>
          <a:endParaRPr lang="en-US"/>
        </a:p>
      </dgm:t>
    </dgm:pt>
    <dgm:pt modelId="{E5B099EE-8FE7-42F6-ABAC-31294783D415}">
      <dgm:prSet/>
      <dgm:spPr/>
      <dgm:t>
        <a:bodyPr/>
        <a:lstStyle/>
        <a:p>
          <a:pPr>
            <a:lnSpc>
              <a:spcPct val="100000"/>
            </a:lnSpc>
          </a:pPr>
          <a:r>
            <a:rPr lang="en-IN" b="0" i="0"/>
            <a:t>"Room in hostel" has a coefficient of -1,134.7</a:t>
          </a:r>
          <a:r>
            <a:rPr lang="en-IN"/>
            <a:t>,</a:t>
          </a:r>
          <a:r>
            <a:rPr lang="en-IN" b="0" i="0"/>
            <a:t> </a:t>
          </a:r>
          <a:r>
            <a:rPr lang="en-IN"/>
            <a:t>indicating</a:t>
          </a:r>
          <a:r>
            <a:rPr lang="en-IN" b="0" i="0"/>
            <a:t> that </a:t>
          </a:r>
          <a:r>
            <a:rPr lang="en-IN" i="0"/>
            <a:t>being a</a:t>
          </a:r>
          <a:r>
            <a:rPr lang="en-IN" b="1" i="0"/>
            <a:t> room in a hostel </a:t>
          </a:r>
          <a:r>
            <a:rPr lang="en-IN" b="0" i="0"/>
            <a:t>is expected to </a:t>
          </a:r>
          <a:r>
            <a:rPr lang="en-IN" b="1" i="0"/>
            <a:t>decrease revenue by $1,134.7</a:t>
          </a:r>
          <a:endParaRPr lang="en-US"/>
        </a:p>
      </dgm:t>
    </dgm:pt>
    <dgm:pt modelId="{BAF3F940-7B07-46E0-83D5-F28DF208491F}" type="parTrans" cxnId="{8782A6D7-8934-4347-96CF-603516F4EEDF}">
      <dgm:prSet/>
      <dgm:spPr/>
      <dgm:t>
        <a:bodyPr/>
        <a:lstStyle/>
        <a:p>
          <a:endParaRPr lang="en-US"/>
        </a:p>
      </dgm:t>
    </dgm:pt>
    <dgm:pt modelId="{7673B8FB-AAFC-43C5-A902-48DAA79D3940}" type="sibTrans" cxnId="{8782A6D7-8934-4347-96CF-603516F4EEDF}">
      <dgm:prSet/>
      <dgm:spPr/>
      <dgm:t>
        <a:bodyPr/>
        <a:lstStyle/>
        <a:p>
          <a:endParaRPr lang="en-US"/>
        </a:p>
      </dgm:t>
    </dgm:pt>
    <dgm:pt modelId="{DBCE5709-34C8-409F-9587-02F04A2ED406}" type="pres">
      <dgm:prSet presAssocID="{232C1073-9320-4095-8E44-8DCB3B943B57}" presName="root" presStyleCnt="0">
        <dgm:presLayoutVars>
          <dgm:dir/>
          <dgm:resizeHandles val="exact"/>
        </dgm:presLayoutVars>
      </dgm:prSet>
      <dgm:spPr/>
    </dgm:pt>
    <dgm:pt modelId="{A3BCFA86-9ED4-4172-95D7-468F370FCD3B}" type="pres">
      <dgm:prSet presAssocID="{DAA243D1-0E70-42A4-9B0C-F685B86E86BC}" presName="compNode" presStyleCnt="0"/>
      <dgm:spPr/>
    </dgm:pt>
    <dgm:pt modelId="{33191530-23D2-4C73-BCB0-2965DBB5555F}" type="pres">
      <dgm:prSet presAssocID="{DAA243D1-0E70-42A4-9B0C-F685B86E86B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ce"/>
        </a:ext>
      </dgm:extLst>
    </dgm:pt>
    <dgm:pt modelId="{77D3A712-C9DD-4791-893F-6B37CEE18F1E}" type="pres">
      <dgm:prSet presAssocID="{DAA243D1-0E70-42A4-9B0C-F685B86E86BC}" presName="iconSpace" presStyleCnt="0"/>
      <dgm:spPr/>
    </dgm:pt>
    <dgm:pt modelId="{F4091AE1-B4DF-429A-9460-A2A1F24F90CA}" type="pres">
      <dgm:prSet presAssocID="{DAA243D1-0E70-42A4-9B0C-F685B86E86BC}" presName="parTx" presStyleLbl="revTx" presStyleIdx="0" presStyleCnt="4" custLinFactNeighborX="-807" custLinFactNeighborY="-72148">
        <dgm:presLayoutVars>
          <dgm:chMax val="0"/>
          <dgm:chPref val="0"/>
        </dgm:presLayoutVars>
      </dgm:prSet>
      <dgm:spPr/>
    </dgm:pt>
    <dgm:pt modelId="{B6AF02CE-4B99-4DF2-A8E6-E0F6C84A1C8A}" type="pres">
      <dgm:prSet presAssocID="{DAA243D1-0E70-42A4-9B0C-F685B86E86BC}" presName="txSpace" presStyleCnt="0"/>
      <dgm:spPr/>
    </dgm:pt>
    <dgm:pt modelId="{ADAF80EF-5B64-4A28-B324-FA613C26FDB0}" type="pres">
      <dgm:prSet presAssocID="{DAA243D1-0E70-42A4-9B0C-F685B86E86BC}" presName="desTx" presStyleLbl="revTx" presStyleIdx="1" presStyleCnt="4">
        <dgm:presLayoutVars/>
      </dgm:prSet>
      <dgm:spPr/>
    </dgm:pt>
    <dgm:pt modelId="{A2003E0A-1862-42A7-968D-8B8C8F8A4D10}" type="pres">
      <dgm:prSet presAssocID="{4530EA10-A4B0-4D63-B37D-323A1604760E}" presName="sibTrans" presStyleCnt="0"/>
      <dgm:spPr/>
    </dgm:pt>
    <dgm:pt modelId="{2F51C3B2-4DF1-4A12-B46E-AF41AE636EC9}" type="pres">
      <dgm:prSet presAssocID="{FCA2E2D9-F96F-4346-9646-87897BDF109E}" presName="compNode" presStyleCnt="0"/>
      <dgm:spPr/>
    </dgm:pt>
    <dgm:pt modelId="{E962E736-DB7E-48BE-9626-4EB3AE4F7A97}" type="pres">
      <dgm:prSet presAssocID="{FCA2E2D9-F96F-4346-9646-87897BDF109E}" presName="iconRect" presStyleLbl="node1" presStyleIdx="1" presStyleCnt="2" custLinFactNeighborX="-12733" custLinFactNeighborY="161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ed"/>
        </a:ext>
      </dgm:extLst>
    </dgm:pt>
    <dgm:pt modelId="{3B8C9BD2-9FFE-4EF7-98D0-E774ED43FDAA}" type="pres">
      <dgm:prSet presAssocID="{FCA2E2D9-F96F-4346-9646-87897BDF109E}" presName="iconSpace" presStyleCnt="0"/>
      <dgm:spPr/>
    </dgm:pt>
    <dgm:pt modelId="{451B3861-BCDC-4C8E-8504-450F435C7708}" type="pres">
      <dgm:prSet presAssocID="{FCA2E2D9-F96F-4346-9646-87897BDF109E}" presName="parTx" presStyleLbl="revTx" presStyleIdx="2" presStyleCnt="4" custLinFactY="-516" custLinFactNeighborX="-756" custLinFactNeighborY="-100000">
        <dgm:presLayoutVars>
          <dgm:chMax val="0"/>
          <dgm:chPref val="0"/>
        </dgm:presLayoutVars>
      </dgm:prSet>
      <dgm:spPr/>
    </dgm:pt>
    <dgm:pt modelId="{ACF6533B-5E13-430A-89F6-8BCF1FD113A5}" type="pres">
      <dgm:prSet presAssocID="{FCA2E2D9-F96F-4346-9646-87897BDF109E}" presName="txSpace" presStyleCnt="0"/>
      <dgm:spPr/>
    </dgm:pt>
    <dgm:pt modelId="{93942F42-68B6-4D94-A1DB-273F59846D4C}" type="pres">
      <dgm:prSet presAssocID="{FCA2E2D9-F96F-4346-9646-87897BDF109E}" presName="desTx" presStyleLbl="revTx" presStyleIdx="3" presStyleCnt="4">
        <dgm:presLayoutVars/>
      </dgm:prSet>
      <dgm:spPr/>
    </dgm:pt>
  </dgm:ptLst>
  <dgm:cxnLst>
    <dgm:cxn modelId="{69D29F0D-B35A-4F20-A49C-5538BB1C720E}" type="presOf" srcId="{DAA243D1-0E70-42A4-9B0C-F685B86E86BC}" destId="{F4091AE1-B4DF-429A-9460-A2A1F24F90CA}" srcOrd="0" destOrd="0" presId="urn:microsoft.com/office/officeart/2018/5/layout/CenteredIconLabelDescriptionList"/>
    <dgm:cxn modelId="{CC28C613-040D-4817-A7FB-33A2E664F750}" srcId="{232C1073-9320-4095-8E44-8DCB3B943B57}" destId="{FCA2E2D9-F96F-4346-9646-87897BDF109E}" srcOrd="1" destOrd="0" parTransId="{14033D16-2135-43DC-BCDC-A6AC718011BF}" sibTransId="{D4B531FD-1B56-49B7-A519-42EF8AB469CA}"/>
    <dgm:cxn modelId="{05010B65-654E-454D-AC08-65F1D38E7ACF}" type="presOf" srcId="{232C1073-9320-4095-8E44-8DCB3B943B57}" destId="{DBCE5709-34C8-409F-9587-02F04A2ED406}" srcOrd="0" destOrd="0" presId="urn:microsoft.com/office/officeart/2018/5/layout/CenteredIconLabelDescriptionList"/>
    <dgm:cxn modelId="{7E19038B-0C6D-49FF-A1FC-E7A6CA904F50}" srcId="{232C1073-9320-4095-8E44-8DCB3B943B57}" destId="{DAA243D1-0E70-42A4-9B0C-F685B86E86BC}" srcOrd="0" destOrd="0" parTransId="{86F10D6C-B78E-4977-A0E9-16500ECF9C91}" sibTransId="{4530EA10-A4B0-4D63-B37D-323A1604760E}"/>
    <dgm:cxn modelId="{683973C8-4DF4-4F47-B75D-DF6CCBD49DA8}" type="presOf" srcId="{A8DEDA6D-3E34-4172-B823-4CCEC64CA60B}" destId="{ADAF80EF-5B64-4A28-B324-FA613C26FDB0}" srcOrd="0" destOrd="0" presId="urn:microsoft.com/office/officeart/2018/5/layout/CenteredIconLabelDescriptionList"/>
    <dgm:cxn modelId="{8782A6D7-8934-4347-96CF-603516F4EEDF}" srcId="{FCA2E2D9-F96F-4346-9646-87897BDF109E}" destId="{E5B099EE-8FE7-42F6-ABAC-31294783D415}" srcOrd="0" destOrd="0" parTransId="{BAF3F940-7B07-46E0-83D5-F28DF208491F}" sibTransId="{7673B8FB-AAFC-43C5-A902-48DAA79D3940}"/>
    <dgm:cxn modelId="{15AE97DC-2623-47F9-83CE-44A0A51BB908}" srcId="{DAA243D1-0E70-42A4-9B0C-F685B86E86BC}" destId="{B09C7577-8B0D-4F4B-84C3-E6BE738DEA74}" srcOrd="1" destOrd="0" parTransId="{FC1459B3-57A0-4A73-AA9A-0ECC6F63B64E}" sibTransId="{06AEDD35-31E0-46AF-A754-1A65F15C3BDC}"/>
    <dgm:cxn modelId="{064DB7E0-5FE4-4E51-A720-5EF8088AFA3E}" type="presOf" srcId="{FCA2E2D9-F96F-4346-9646-87897BDF109E}" destId="{451B3861-BCDC-4C8E-8504-450F435C7708}" srcOrd="0" destOrd="0" presId="urn:microsoft.com/office/officeart/2018/5/layout/CenteredIconLabelDescriptionList"/>
    <dgm:cxn modelId="{D52BB2EA-22A7-47C6-AB0C-2E6D4B4170A9}" srcId="{DAA243D1-0E70-42A4-9B0C-F685B86E86BC}" destId="{A8DEDA6D-3E34-4172-B823-4CCEC64CA60B}" srcOrd="0" destOrd="0" parTransId="{694ACA79-05DC-437C-8F4F-2BE65C797134}" sibTransId="{2AE34A9F-41A5-442F-8D41-4FB918E59BFB}"/>
    <dgm:cxn modelId="{739A1DF4-C1E8-40A8-92A0-B6C33856A556}" type="presOf" srcId="{B09C7577-8B0D-4F4B-84C3-E6BE738DEA74}" destId="{ADAF80EF-5B64-4A28-B324-FA613C26FDB0}" srcOrd="0" destOrd="1" presId="urn:microsoft.com/office/officeart/2018/5/layout/CenteredIconLabelDescriptionList"/>
    <dgm:cxn modelId="{6DECA6FD-6EFB-40E0-99AA-FE2A91554A14}" type="presOf" srcId="{E5B099EE-8FE7-42F6-ABAC-31294783D415}" destId="{93942F42-68B6-4D94-A1DB-273F59846D4C}" srcOrd="0" destOrd="0" presId="urn:microsoft.com/office/officeart/2018/5/layout/CenteredIconLabelDescriptionList"/>
    <dgm:cxn modelId="{2C891522-C6D6-4C12-AC39-8E8078DAE7A5}" type="presParOf" srcId="{DBCE5709-34C8-409F-9587-02F04A2ED406}" destId="{A3BCFA86-9ED4-4172-95D7-468F370FCD3B}" srcOrd="0" destOrd="0" presId="urn:microsoft.com/office/officeart/2018/5/layout/CenteredIconLabelDescriptionList"/>
    <dgm:cxn modelId="{7D6574FF-C87B-472F-B659-58F32AE0E805}" type="presParOf" srcId="{A3BCFA86-9ED4-4172-95D7-468F370FCD3B}" destId="{33191530-23D2-4C73-BCB0-2965DBB5555F}" srcOrd="0" destOrd="0" presId="urn:microsoft.com/office/officeart/2018/5/layout/CenteredIconLabelDescriptionList"/>
    <dgm:cxn modelId="{4316579F-65AC-4AD6-9172-5399C53BC700}" type="presParOf" srcId="{A3BCFA86-9ED4-4172-95D7-468F370FCD3B}" destId="{77D3A712-C9DD-4791-893F-6B37CEE18F1E}" srcOrd="1" destOrd="0" presId="urn:microsoft.com/office/officeart/2018/5/layout/CenteredIconLabelDescriptionList"/>
    <dgm:cxn modelId="{B6934CEB-404E-4810-83B2-92499C86DC80}" type="presParOf" srcId="{A3BCFA86-9ED4-4172-95D7-468F370FCD3B}" destId="{F4091AE1-B4DF-429A-9460-A2A1F24F90CA}" srcOrd="2" destOrd="0" presId="urn:microsoft.com/office/officeart/2018/5/layout/CenteredIconLabelDescriptionList"/>
    <dgm:cxn modelId="{CE9C715D-ADA3-429E-9495-703C724DC375}" type="presParOf" srcId="{A3BCFA86-9ED4-4172-95D7-468F370FCD3B}" destId="{B6AF02CE-4B99-4DF2-A8E6-E0F6C84A1C8A}" srcOrd="3" destOrd="0" presId="urn:microsoft.com/office/officeart/2018/5/layout/CenteredIconLabelDescriptionList"/>
    <dgm:cxn modelId="{EFFD1C88-8AC9-448E-8C9D-7DF612B7E9A0}" type="presParOf" srcId="{A3BCFA86-9ED4-4172-95D7-468F370FCD3B}" destId="{ADAF80EF-5B64-4A28-B324-FA613C26FDB0}" srcOrd="4" destOrd="0" presId="urn:microsoft.com/office/officeart/2018/5/layout/CenteredIconLabelDescriptionList"/>
    <dgm:cxn modelId="{E53F8EF1-EB90-4F57-8BF2-508D45A40495}" type="presParOf" srcId="{DBCE5709-34C8-409F-9587-02F04A2ED406}" destId="{A2003E0A-1862-42A7-968D-8B8C8F8A4D10}" srcOrd="1" destOrd="0" presId="urn:microsoft.com/office/officeart/2018/5/layout/CenteredIconLabelDescriptionList"/>
    <dgm:cxn modelId="{A5420A86-11F4-45EF-9557-F1C55F245735}" type="presParOf" srcId="{DBCE5709-34C8-409F-9587-02F04A2ED406}" destId="{2F51C3B2-4DF1-4A12-B46E-AF41AE636EC9}" srcOrd="2" destOrd="0" presId="urn:microsoft.com/office/officeart/2018/5/layout/CenteredIconLabelDescriptionList"/>
    <dgm:cxn modelId="{0BDC36A5-E401-47B5-BA5D-1074B8709672}" type="presParOf" srcId="{2F51C3B2-4DF1-4A12-B46E-AF41AE636EC9}" destId="{E962E736-DB7E-48BE-9626-4EB3AE4F7A97}" srcOrd="0" destOrd="0" presId="urn:microsoft.com/office/officeart/2018/5/layout/CenteredIconLabelDescriptionList"/>
    <dgm:cxn modelId="{F0218CDF-FFE4-42C9-99DF-006B646D3BA6}" type="presParOf" srcId="{2F51C3B2-4DF1-4A12-B46E-AF41AE636EC9}" destId="{3B8C9BD2-9FFE-4EF7-98D0-E774ED43FDAA}" srcOrd="1" destOrd="0" presId="urn:microsoft.com/office/officeart/2018/5/layout/CenteredIconLabelDescriptionList"/>
    <dgm:cxn modelId="{94EAC4AE-CDDA-47B0-AE10-15CFAB98AF8B}" type="presParOf" srcId="{2F51C3B2-4DF1-4A12-B46E-AF41AE636EC9}" destId="{451B3861-BCDC-4C8E-8504-450F435C7708}" srcOrd="2" destOrd="0" presId="urn:microsoft.com/office/officeart/2018/5/layout/CenteredIconLabelDescriptionList"/>
    <dgm:cxn modelId="{B62789DA-FBC4-47AC-B433-EA273DC5D045}" type="presParOf" srcId="{2F51C3B2-4DF1-4A12-B46E-AF41AE636EC9}" destId="{ACF6533B-5E13-430A-89F6-8BCF1FD113A5}" srcOrd="3" destOrd="0" presId="urn:microsoft.com/office/officeart/2018/5/layout/CenteredIconLabelDescriptionList"/>
    <dgm:cxn modelId="{AE84481F-B780-4F7D-97D9-9E5F9D1AEDA0}" type="presParOf" srcId="{2F51C3B2-4DF1-4A12-B46E-AF41AE636EC9}" destId="{93942F42-68B6-4D94-A1DB-273F59846D4C}" srcOrd="4" destOrd="0" presId="urn:microsoft.com/office/officeart/2018/5/layout/Centered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57A7179-6F7E-463B-8BD8-271EB1988C35}"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2DF529BF-1314-4593-AA43-4B061020E887}">
      <dgm:prSet/>
      <dgm:spPr/>
      <dgm:t>
        <a:bodyPr/>
        <a:lstStyle/>
        <a:p>
          <a:pPr>
            <a:lnSpc>
              <a:spcPct val="100000"/>
            </a:lnSpc>
            <a:defRPr cap="all"/>
          </a:pPr>
          <a:r>
            <a:rPr lang="en-GB">
              <a:solidFill>
                <a:schemeClr val="tx1"/>
              </a:solidFill>
            </a:rPr>
            <a:t>There is </a:t>
          </a:r>
          <a:r>
            <a:rPr lang="en-GB" b="1">
              <a:solidFill>
                <a:schemeClr val="tx1"/>
              </a:solidFill>
            </a:rPr>
            <a:t>scope for improvement </a:t>
          </a:r>
          <a:r>
            <a:rPr lang="en-GB">
              <a:solidFill>
                <a:schemeClr val="tx1"/>
              </a:solidFill>
            </a:rPr>
            <a:t>for our final model by </a:t>
          </a:r>
          <a:r>
            <a:rPr lang="en-GB" b="1">
              <a:solidFill>
                <a:schemeClr val="tx1"/>
              </a:solidFill>
            </a:rPr>
            <a:t>tuning parameters and considering additional factors</a:t>
          </a:r>
          <a:endParaRPr lang="en-US" b="1">
            <a:solidFill>
              <a:schemeClr val="tx1"/>
            </a:solidFill>
          </a:endParaRPr>
        </a:p>
      </dgm:t>
    </dgm:pt>
    <dgm:pt modelId="{12389DF7-BCC0-4348-A2F3-651ED620EC4B}" type="parTrans" cxnId="{1B40506B-82F3-400C-BB10-D7740BD99DB6}">
      <dgm:prSet/>
      <dgm:spPr/>
      <dgm:t>
        <a:bodyPr/>
        <a:lstStyle/>
        <a:p>
          <a:endParaRPr lang="en-US"/>
        </a:p>
      </dgm:t>
    </dgm:pt>
    <dgm:pt modelId="{C4FED4D3-AFA6-4103-8D87-881EF426101F}" type="sibTrans" cxnId="{1B40506B-82F3-400C-BB10-D7740BD99DB6}">
      <dgm:prSet/>
      <dgm:spPr/>
      <dgm:t>
        <a:bodyPr/>
        <a:lstStyle/>
        <a:p>
          <a:endParaRPr lang="en-US"/>
        </a:p>
      </dgm:t>
    </dgm:pt>
    <dgm:pt modelId="{EAAE4C5B-555C-4845-9142-DE680D70E80E}">
      <dgm:prSet/>
      <dgm:spPr/>
      <dgm:t>
        <a:bodyPr/>
        <a:lstStyle/>
        <a:p>
          <a:pPr rtl="0">
            <a:lnSpc>
              <a:spcPct val="100000"/>
            </a:lnSpc>
            <a:defRPr cap="all"/>
          </a:pPr>
          <a:r>
            <a:rPr lang="en-GB">
              <a:solidFill>
                <a:schemeClr val="tx1"/>
              </a:solidFill>
            </a:rPr>
            <a:t>We </a:t>
          </a:r>
          <a:r>
            <a:rPr lang="en-GB" b="1">
              <a:solidFill>
                <a:schemeClr val="tx1"/>
              </a:solidFill>
              <a:latin typeface="Calibri Light" panose="020F0302020204030204"/>
            </a:rPr>
            <a:t>did not consider</a:t>
          </a:r>
          <a:r>
            <a:rPr lang="en-GB" b="1">
              <a:solidFill>
                <a:schemeClr val="tx1"/>
              </a:solidFill>
            </a:rPr>
            <a:t> some accuracy</a:t>
          </a:r>
          <a:r>
            <a:rPr lang="en-GB">
              <a:solidFill>
                <a:schemeClr val="tx1"/>
              </a:solidFill>
            </a:rPr>
            <a:t> to interpret the data better and </a:t>
          </a:r>
          <a:r>
            <a:rPr lang="en-GB" b="1">
              <a:solidFill>
                <a:schemeClr val="tx1"/>
              </a:solidFill>
            </a:rPr>
            <a:t>provide business insights</a:t>
          </a:r>
          <a:endParaRPr lang="en-US" b="1">
            <a:solidFill>
              <a:schemeClr val="tx1"/>
            </a:solidFill>
          </a:endParaRPr>
        </a:p>
      </dgm:t>
    </dgm:pt>
    <dgm:pt modelId="{9D1AD807-B93C-462F-94AC-0A3737807735}" type="parTrans" cxnId="{21B07160-84BE-47E3-B3CB-C3AC9AB210D8}">
      <dgm:prSet/>
      <dgm:spPr/>
      <dgm:t>
        <a:bodyPr/>
        <a:lstStyle/>
        <a:p>
          <a:endParaRPr lang="en-US"/>
        </a:p>
      </dgm:t>
    </dgm:pt>
    <dgm:pt modelId="{100D577E-ADFD-4AB0-B820-9C26743E9EA2}" type="sibTrans" cxnId="{21B07160-84BE-47E3-B3CB-C3AC9AB210D8}">
      <dgm:prSet/>
      <dgm:spPr/>
      <dgm:t>
        <a:bodyPr/>
        <a:lstStyle/>
        <a:p>
          <a:endParaRPr lang="en-US"/>
        </a:p>
      </dgm:t>
    </dgm:pt>
    <dgm:pt modelId="{8B2201D7-3704-4964-A455-76E5C23F840C}">
      <dgm:prSet/>
      <dgm:spPr/>
      <dgm:t>
        <a:bodyPr/>
        <a:lstStyle/>
        <a:p>
          <a:pPr>
            <a:lnSpc>
              <a:spcPct val="100000"/>
            </a:lnSpc>
            <a:defRPr cap="all"/>
          </a:pPr>
          <a:r>
            <a:rPr lang="en-GB">
              <a:solidFill>
                <a:schemeClr val="tx1"/>
              </a:solidFill>
            </a:rPr>
            <a:t>We </a:t>
          </a:r>
          <a:r>
            <a:rPr lang="en-GB" b="1">
              <a:solidFill>
                <a:schemeClr val="tx1"/>
              </a:solidFill>
            </a:rPr>
            <a:t>did not focus </a:t>
          </a:r>
          <a:r>
            <a:rPr lang="en-GB">
              <a:solidFill>
                <a:schemeClr val="tx1"/>
              </a:solidFill>
            </a:rPr>
            <a:t>on the </a:t>
          </a:r>
          <a:r>
            <a:rPr lang="en-GB" b="1">
              <a:solidFill>
                <a:schemeClr val="tx1"/>
              </a:solidFill>
            </a:rPr>
            <a:t>effect of demographic factors </a:t>
          </a:r>
          <a:r>
            <a:rPr lang="en-GB">
              <a:solidFill>
                <a:schemeClr val="tx1"/>
              </a:solidFill>
            </a:rPr>
            <a:t>on the </a:t>
          </a:r>
          <a:r>
            <a:rPr lang="en-GB" b="1">
              <a:solidFill>
                <a:schemeClr val="tx1"/>
              </a:solidFill>
            </a:rPr>
            <a:t>pricing &amp; subsequent revenue of property</a:t>
          </a:r>
          <a:r>
            <a:rPr lang="en-GB">
              <a:solidFill>
                <a:schemeClr val="tx1"/>
              </a:solidFill>
            </a:rPr>
            <a:t>, which may be studied </a:t>
          </a:r>
          <a:r>
            <a:rPr lang="en-GB">
              <a:solidFill>
                <a:schemeClr val="tx1"/>
              </a:solidFill>
              <a:latin typeface="Calibri Light" panose="020F0302020204030204"/>
            </a:rPr>
            <a:t>in</a:t>
          </a:r>
          <a:r>
            <a:rPr lang="en-GB">
              <a:solidFill>
                <a:schemeClr val="tx1"/>
              </a:solidFill>
            </a:rPr>
            <a:t> greater detail</a:t>
          </a:r>
          <a:endParaRPr lang="en-US">
            <a:solidFill>
              <a:schemeClr val="tx1"/>
            </a:solidFill>
          </a:endParaRPr>
        </a:p>
      </dgm:t>
    </dgm:pt>
    <dgm:pt modelId="{80BB099D-193B-4903-8D8B-A526B2028E70}" type="parTrans" cxnId="{FECD5381-90EE-428A-AD3B-301387415465}">
      <dgm:prSet/>
      <dgm:spPr/>
      <dgm:t>
        <a:bodyPr/>
        <a:lstStyle/>
        <a:p>
          <a:endParaRPr lang="en-US"/>
        </a:p>
      </dgm:t>
    </dgm:pt>
    <dgm:pt modelId="{E664C28F-A370-41DE-99E4-FF0FDA6938AE}" type="sibTrans" cxnId="{FECD5381-90EE-428A-AD3B-301387415465}">
      <dgm:prSet/>
      <dgm:spPr/>
      <dgm:t>
        <a:bodyPr/>
        <a:lstStyle/>
        <a:p>
          <a:endParaRPr lang="en-US"/>
        </a:p>
      </dgm:t>
    </dgm:pt>
    <dgm:pt modelId="{BA087CF3-4FDA-4439-8AF6-7C76816A6E71}">
      <dgm:prSet/>
      <dgm:spPr/>
      <dgm:t>
        <a:bodyPr/>
        <a:lstStyle/>
        <a:p>
          <a:pPr rtl="0">
            <a:lnSpc>
              <a:spcPct val="100000"/>
            </a:lnSpc>
            <a:defRPr cap="all"/>
          </a:pPr>
          <a:r>
            <a:rPr lang="en-GB">
              <a:solidFill>
                <a:schemeClr val="tx1"/>
              </a:solidFill>
            </a:rPr>
            <a:t>In </a:t>
          </a:r>
          <a:r>
            <a:rPr lang="en-GB">
              <a:solidFill>
                <a:schemeClr val="tx1"/>
              </a:solidFill>
              <a:latin typeface="Calibri Light" panose="020F0302020204030204"/>
            </a:rPr>
            <a:t>the </a:t>
          </a:r>
          <a:r>
            <a:rPr lang="en-GB">
              <a:solidFill>
                <a:schemeClr val="tx1"/>
              </a:solidFill>
            </a:rPr>
            <a:t>data preprocessing stage, we </a:t>
          </a:r>
          <a:r>
            <a:rPr lang="en-GB" b="1">
              <a:solidFill>
                <a:schemeClr val="tx1"/>
              </a:solidFill>
            </a:rPr>
            <a:t>handled missing data </a:t>
          </a:r>
          <a:r>
            <a:rPr lang="en-GB">
              <a:solidFill>
                <a:schemeClr val="tx1"/>
              </a:solidFill>
            </a:rPr>
            <a:t>by </a:t>
          </a:r>
          <a:r>
            <a:rPr lang="en-GB">
              <a:solidFill>
                <a:schemeClr val="tx1"/>
              </a:solidFill>
              <a:latin typeface="Calibri Light" panose="020F0302020204030204"/>
            </a:rPr>
            <a:t>inputting</a:t>
          </a:r>
          <a:r>
            <a:rPr lang="en-GB">
              <a:solidFill>
                <a:schemeClr val="tx1"/>
              </a:solidFill>
            </a:rPr>
            <a:t> </a:t>
          </a:r>
          <a:r>
            <a:rPr lang="en-GB">
              <a:solidFill>
                <a:schemeClr val="tx1"/>
              </a:solidFill>
              <a:latin typeface="Calibri Light" panose="020F0302020204030204"/>
            </a:rPr>
            <a:t>the</a:t>
          </a:r>
          <a:r>
            <a:rPr lang="en-GB">
              <a:solidFill>
                <a:schemeClr val="tx1"/>
              </a:solidFill>
            </a:rPr>
            <a:t> mean for numerical and mode for categorical. This may have </a:t>
          </a:r>
          <a:r>
            <a:rPr lang="en-GB" b="1">
              <a:solidFill>
                <a:schemeClr val="tx1"/>
              </a:solidFill>
            </a:rPr>
            <a:t>impacted the model performance</a:t>
          </a:r>
          <a:r>
            <a:rPr lang="en-GB">
              <a:solidFill>
                <a:schemeClr val="tx1"/>
              </a:solidFill>
            </a:rPr>
            <a:t> as there were large chunks of missing data in many parameters</a:t>
          </a:r>
          <a:endParaRPr lang="en-US">
            <a:solidFill>
              <a:schemeClr val="tx1"/>
            </a:solidFill>
          </a:endParaRPr>
        </a:p>
      </dgm:t>
    </dgm:pt>
    <dgm:pt modelId="{C564A1FD-3DCC-42C3-982A-0C8D38A07C4B}" type="parTrans" cxnId="{FD24F2AE-D924-42BB-B162-7D24AED597B9}">
      <dgm:prSet/>
      <dgm:spPr/>
      <dgm:t>
        <a:bodyPr/>
        <a:lstStyle/>
        <a:p>
          <a:endParaRPr lang="en-US"/>
        </a:p>
      </dgm:t>
    </dgm:pt>
    <dgm:pt modelId="{BA64A390-63CA-4E7B-B70A-F185D752E2BE}" type="sibTrans" cxnId="{FD24F2AE-D924-42BB-B162-7D24AED597B9}">
      <dgm:prSet/>
      <dgm:spPr/>
      <dgm:t>
        <a:bodyPr/>
        <a:lstStyle/>
        <a:p>
          <a:endParaRPr lang="en-US"/>
        </a:p>
      </dgm:t>
    </dgm:pt>
    <dgm:pt modelId="{7B11D4E8-7E7D-444D-A3FB-AC5CDB59EBBF}">
      <dgm:prSet/>
      <dgm:spPr/>
      <dgm:t>
        <a:bodyPr/>
        <a:lstStyle/>
        <a:p>
          <a:pPr rtl="0">
            <a:lnSpc>
              <a:spcPct val="100000"/>
            </a:lnSpc>
            <a:defRPr cap="all"/>
          </a:pPr>
          <a:r>
            <a:rPr lang="en-GB">
              <a:solidFill>
                <a:schemeClr val="tx1"/>
              </a:solidFill>
            </a:rPr>
            <a:t>We </a:t>
          </a:r>
          <a:r>
            <a:rPr lang="en-GB" b="1">
              <a:solidFill>
                <a:schemeClr val="tx1"/>
              </a:solidFill>
            </a:rPr>
            <a:t>did not consider external data to augment</a:t>
          </a:r>
          <a:r>
            <a:rPr lang="en-GB">
              <a:solidFill>
                <a:schemeClr val="tx1"/>
              </a:solidFill>
            </a:rPr>
            <a:t> the provided dataset, which may </a:t>
          </a:r>
          <a:r>
            <a:rPr lang="en-GB" b="1">
              <a:solidFill>
                <a:schemeClr val="tx1"/>
              </a:solidFill>
            </a:rPr>
            <a:t>impact model capability</a:t>
          </a:r>
          <a:r>
            <a:rPr lang="en-GB">
              <a:solidFill>
                <a:schemeClr val="tx1"/>
              </a:solidFill>
            </a:rPr>
            <a:t>. Eg: </a:t>
          </a:r>
          <a:r>
            <a:rPr lang="en-GB">
              <a:solidFill>
                <a:schemeClr val="tx1"/>
              </a:solidFill>
              <a:latin typeface="Calibri Light" panose="020F0302020204030204"/>
            </a:rPr>
            <a:t>a </a:t>
          </a:r>
          <a:r>
            <a:rPr lang="en-GB">
              <a:solidFill>
                <a:schemeClr val="tx1"/>
              </a:solidFill>
            </a:rPr>
            <a:t>high crime rate in a particular </a:t>
          </a:r>
          <a:r>
            <a:rPr lang="en-GB">
              <a:solidFill>
                <a:schemeClr val="tx1"/>
              </a:solidFill>
              <a:latin typeface="Calibri Light" panose="020F0302020204030204"/>
            </a:rPr>
            <a:t>neighborhood</a:t>
          </a:r>
          <a:r>
            <a:rPr lang="en-GB">
              <a:solidFill>
                <a:schemeClr val="tx1"/>
              </a:solidFill>
            </a:rPr>
            <a:t> can bring down revenue</a:t>
          </a:r>
          <a:endParaRPr lang="en-US">
            <a:solidFill>
              <a:schemeClr val="tx1"/>
            </a:solidFill>
          </a:endParaRPr>
        </a:p>
      </dgm:t>
    </dgm:pt>
    <dgm:pt modelId="{086F8400-786F-4BB4-89E2-2C9835526940}" type="parTrans" cxnId="{D517C67A-BB9E-46F0-BF6E-9D1AF8C8B503}">
      <dgm:prSet/>
      <dgm:spPr/>
      <dgm:t>
        <a:bodyPr/>
        <a:lstStyle/>
        <a:p>
          <a:endParaRPr lang="en-US"/>
        </a:p>
      </dgm:t>
    </dgm:pt>
    <dgm:pt modelId="{383A960A-B1C7-4EB4-91EA-2F8CB000B6C7}" type="sibTrans" cxnId="{D517C67A-BB9E-46F0-BF6E-9D1AF8C8B503}">
      <dgm:prSet/>
      <dgm:spPr/>
      <dgm:t>
        <a:bodyPr/>
        <a:lstStyle/>
        <a:p>
          <a:endParaRPr lang="en-US"/>
        </a:p>
      </dgm:t>
    </dgm:pt>
    <dgm:pt modelId="{F31F5EB9-2F7D-4271-AAC5-C64794DAD38A}" type="pres">
      <dgm:prSet presAssocID="{A57A7179-6F7E-463B-8BD8-271EB1988C35}" presName="root" presStyleCnt="0">
        <dgm:presLayoutVars>
          <dgm:dir/>
          <dgm:resizeHandles val="exact"/>
        </dgm:presLayoutVars>
      </dgm:prSet>
      <dgm:spPr/>
    </dgm:pt>
    <dgm:pt modelId="{AC0D5AF5-C4FB-4692-968D-6FD00D3C9DF2}" type="pres">
      <dgm:prSet presAssocID="{2DF529BF-1314-4593-AA43-4B061020E887}" presName="compNode" presStyleCnt="0"/>
      <dgm:spPr/>
    </dgm:pt>
    <dgm:pt modelId="{DCF98C59-DE18-43B0-8F43-48834CEB81DD}" type="pres">
      <dgm:prSet presAssocID="{2DF529BF-1314-4593-AA43-4B061020E887}" presName="iconBgRect" presStyleLbl="bgShp" presStyleIdx="0" presStyleCnt="5"/>
      <dgm:spPr/>
    </dgm:pt>
    <dgm:pt modelId="{02D71CDE-C99D-4CA1-95FD-697D866B40F9}" type="pres">
      <dgm:prSet presAssocID="{2DF529BF-1314-4593-AA43-4B061020E88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29BF393F-B1B1-490D-B1F9-433DB94CFE68}" type="pres">
      <dgm:prSet presAssocID="{2DF529BF-1314-4593-AA43-4B061020E887}" presName="spaceRect" presStyleCnt="0"/>
      <dgm:spPr/>
    </dgm:pt>
    <dgm:pt modelId="{AE328733-23B2-480B-B2CB-5AEB44498B4C}" type="pres">
      <dgm:prSet presAssocID="{2DF529BF-1314-4593-AA43-4B061020E887}" presName="textRect" presStyleLbl="revTx" presStyleIdx="0" presStyleCnt="5">
        <dgm:presLayoutVars>
          <dgm:chMax val="1"/>
          <dgm:chPref val="1"/>
        </dgm:presLayoutVars>
      </dgm:prSet>
      <dgm:spPr/>
    </dgm:pt>
    <dgm:pt modelId="{7A909DAD-62C4-4C02-89B4-A7401BD15B49}" type="pres">
      <dgm:prSet presAssocID="{C4FED4D3-AFA6-4103-8D87-881EF426101F}" presName="sibTrans" presStyleCnt="0"/>
      <dgm:spPr/>
    </dgm:pt>
    <dgm:pt modelId="{7FD2928B-8C9E-4D68-84BA-7FB451AC5000}" type="pres">
      <dgm:prSet presAssocID="{EAAE4C5B-555C-4845-9142-DE680D70E80E}" presName="compNode" presStyleCnt="0"/>
      <dgm:spPr/>
    </dgm:pt>
    <dgm:pt modelId="{79DBA1C3-CEB2-40C7-B88D-7B34121F9988}" type="pres">
      <dgm:prSet presAssocID="{EAAE4C5B-555C-4845-9142-DE680D70E80E}" presName="iconBgRect" presStyleLbl="bgShp" presStyleIdx="1" presStyleCnt="5"/>
      <dgm:spPr/>
    </dgm:pt>
    <dgm:pt modelId="{0698D9EB-7B51-449B-A10D-7ADBBBDECF9C}" type="pres">
      <dgm:prSet presAssocID="{EAAE4C5B-555C-4845-9142-DE680D70E80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7D61BA1E-4D4A-42AD-98A6-5C38611C7EC2}" type="pres">
      <dgm:prSet presAssocID="{EAAE4C5B-555C-4845-9142-DE680D70E80E}" presName="spaceRect" presStyleCnt="0"/>
      <dgm:spPr/>
    </dgm:pt>
    <dgm:pt modelId="{6F084555-08F2-4A7D-A3AB-6BEE454D1D9C}" type="pres">
      <dgm:prSet presAssocID="{EAAE4C5B-555C-4845-9142-DE680D70E80E}" presName="textRect" presStyleLbl="revTx" presStyleIdx="1" presStyleCnt="5">
        <dgm:presLayoutVars>
          <dgm:chMax val="1"/>
          <dgm:chPref val="1"/>
        </dgm:presLayoutVars>
      </dgm:prSet>
      <dgm:spPr/>
    </dgm:pt>
    <dgm:pt modelId="{CC927326-B3E1-48EC-8E74-641E87D5C542}" type="pres">
      <dgm:prSet presAssocID="{100D577E-ADFD-4AB0-B820-9C26743E9EA2}" presName="sibTrans" presStyleCnt="0"/>
      <dgm:spPr/>
    </dgm:pt>
    <dgm:pt modelId="{DA99F493-2AFA-4B73-867A-6CB56D86024D}" type="pres">
      <dgm:prSet presAssocID="{8B2201D7-3704-4964-A455-76E5C23F840C}" presName="compNode" presStyleCnt="0"/>
      <dgm:spPr/>
    </dgm:pt>
    <dgm:pt modelId="{DEB8109B-5669-467D-A423-4E8DD250B00C}" type="pres">
      <dgm:prSet presAssocID="{8B2201D7-3704-4964-A455-76E5C23F840C}" presName="iconBgRect" presStyleLbl="bgShp" presStyleIdx="2" presStyleCnt="5"/>
      <dgm:spPr/>
    </dgm:pt>
    <dgm:pt modelId="{1C5F947F-1F1D-42A6-B8C9-44FBD2A49691}" type="pres">
      <dgm:prSet presAssocID="{8B2201D7-3704-4964-A455-76E5C23F840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llar"/>
        </a:ext>
      </dgm:extLst>
    </dgm:pt>
    <dgm:pt modelId="{80F65DEF-C09F-4560-930E-459A7162108E}" type="pres">
      <dgm:prSet presAssocID="{8B2201D7-3704-4964-A455-76E5C23F840C}" presName="spaceRect" presStyleCnt="0"/>
      <dgm:spPr/>
    </dgm:pt>
    <dgm:pt modelId="{B120A5E3-04AB-4CAF-8DC9-1331FD814882}" type="pres">
      <dgm:prSet presAssocID="{8B2201D7-3704-4964-A455-76E5C23F840C}" presName="textRect" presStyleLbl="revTx" presStyleIdx="2" presStyleCnt="5">
        <dgm:presLayoutVars>
          <dgm:chMax val="1"/>
          <dgm:chPref val="1"/>
        </dgm:presLayoutVars>
      </dgm:prSet>
      <dgm:spPr/>
    </dgm:pt>
    <dgm:pt modelId="{1D36628F-E203-4101-8891-AEC264FA17FB}" type="pres">
      <dgm:prSet presAssocID="{E664C28F-A370-41DE-99E4-FF0FDA6938AE}" presName="sibTrans" presStyleCnt="0"/>
      <dgm:spPr/>
    </dgm:pt>
    <dgm:pt modelId="{07E1FAF8-5964-4938-ACDD-AF91827A3160}" type="pres">
      <dgm:prSet presAssocID="{BA087CF3-4FDA-4439-8AF6-7C76816A6E71}" presName="compNode" presStyleCnt="0"/>
      <dgm:spPr/>
    </dgm:pt>
    <dgm:pt modelId="{52202D29-BBC8-428F-BFF2-979C89E4C2DC}" type="pres">
      <dgm:prSet presAssocID="{BA087CF3-4FDA-4439-8AF6-7C76816A6E71}" presName="iconBgRect" presStyleLbl="bgShp" presStyleIdx="3" presStyleCnt="5"/>
      <dgm:spPr/>
    </dgm:pt>
    <dgm:pt modelId="{DB6A1AFD-8147-4384-8E64-2A714AFBEB69}" type="pres">
      <dgm:prSet presAssocID="{BA087CF3-4FDA-4439-8AF6-7C76816A6E7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6376926F-5481-4CCA-8AA8-2ECC88324B5E}" type="pres">
      <dgm:prSet presAssocID="{BA087CF3-4FDA-4439-8AF6-7C76816A6E71}" presName="spaceRect" presStyleCnt="0"/>
      <dgm:spPr/>
    </dgm:pt>
    <dgm:pt modelId="{2DC471E6-B8EA-4B9D-A5FF-D1C8057FF5C8}" type="pres">
      <dgm:prSet presAssocID="{BA087CF3-4FDA-4439-8AF6-7C76816A6E71}" presName="textRect" presStyleLbl="revTx" presStyleIdx="3" presStyleCnt="5">
        <dgm:presLayoutVars>
          <dgm:chMax val="1"/>
          <dgm:chPref val="1"/>
        </dgm:presLayoutVars>
      </dgm:prSet>
      <dgm:spPr/>
    </dgm:pt>
    <dgm:pt modelId="{30D9FB35-0BAC-462C-9B43-C2E0FEB37851}" type="pres">
      <dgm:prSet presAssocID="{BA64A390-63CA-4E7B-B70A-F185D752E2BE}" presName="sibTrans" presStyleCnt="0"/>
      <dgm:spPr/>
    </dgm:pt>
    <dgm:pt modelId="{BB92C555-EBFF-41C2-95CB-B09836584990}" type="pres">
      <dgm:prSet presAssocID="{7B11D4E8-7E7D-444D-A3FB-AC5CDB59EBBF}" presName="compNode" presStyleCnt="0"/>
      <dgm:spPr/>
    </dgm:pt>
    <dgm:pt modelId="{7F4B9AD8-3125-480B-9DBA-4773FE4EEF3B}" type="pres">
      <dgm:prSet presAssocID="{7B11D4E8-7E7D-444D-A3FB-AC5CDB59EBBF}" presName="iconBgRect" presStyleLbl="bgShp" presStyleIdx="4" presStyleCnt="5"/>
      <dgm:spPr/>
    </dgm:pt>
    <dgm:pt modelId="{BA6E4200-B212-41B0-94C3-CBFDED4AD61B}" type="pres">
      <dgm:prSet presAssocID="{7B11D4E8-7E7D-444D-A3FB-AC5CDB59EBBF}"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343C79A4-1EC2-4A7E-8E43-614F7C509775}" type="pres">
      <dgm:prSet presAssocID="{7B11D4E8-7E7D-444D-A3FB-AC5CDB59EBBF}" presName="spaceRect" presStyleCnt="0"/>
      <dgm:spPr/>
    </dgm:pt>
    <dgm:pt modelId="{8D0DCBB9-012A-49C4-B2BA-22942FA7A743}" type="pres">
      <dgm:prSet presAssocID="{7B11D4E8-7E7D-444D-A3FB-AC5CDB59EBBF}" presName="textRect" presStyleLbl="revTx" presStyleIdx="4" presStyleCnt="5">
        <dgm:presLayoutVars>
          <dgm:chMax val="1"/>
          <dgm:chPref val="1"/>
        </dgm:presLayoutVars>
      </dgm:prSet>
      <dgm:spPr/>
    </dgm:pt>
  </dgm:ptLst>
  <dgm:cxnLst>
    <dgm:cxn modelId="{11B0023C-E70F-4FFA-999B-BA6EE378AD90}" type="presOf" srcId="{7B11D4E8-7E7D-444D-A3FB-AC5CDB59EBBF}" destId="{8D0DCBB9-012A-49C4-B2BA-22942FA7A743}" srcOrd="0" destOrd="0" presId="urn:microsoft.com/office/officeart/2018/5/layout/IconCircleLabelList"/>
    <dgm:cxn modelId="{D4EC253E-2167-41E3-8048-01C92FAAF4A0}" type="presOf" srcId="{EAAE4C5B-555C-4845-9142-DE680D70E80E}" destId="{6F084555-08F2-4A7D-A3AB-6BEE454D1D9C}" srcOrd="0" destOrd="0" presId="urn:microsoft.com/office/officeart/2018/5/layout/IconCircleLabelList"/>
    <dgm:cxn modelId="{21B07160-84BE-47E3-B3CB-C3AC9AB210D8}" srcId="{A57A7179-6F7E-463B-8BD8-271EB1988C35}" destId="{EAAE4C5B-555C-4845-9142-DE680D70E80E}" srcOrd="1" destOrd="0" parTransId="{9D1AD807-B93C-462F-94AC-0A3737807735}" sibTransId="{100D577E-ADFD-4AB0-B820-9C26743E9EA2}"/>
    <dgm:cxn modelId="{3B3DC845-4DE3-4DCF-9AD9-3808627DE014}" type="presOf" srcId="{8B2201D7-3704-4964-A455-76E5C23F840C}" destId="{B120A5E3-04AB-4CAF-8DC9-1331FD814882}" srcOrd="0" destOrd="0" presId="urn:microsoft.com/office/officeart/2018/5/layout/IconCircleLabelList"/>
    <dgm:cxn modelId="{1B40506B-82F3-400C-BB10-D7740BD99DB6}" srcId="{A57A7179-6F7E-463B-8BD8-271EB1988C35}" destId="{2DF529BF-1314-4593-AA43-4B061020E887}" srcOrd="0" destOrd="0" parTransId="{12389DF7-BCC0-4348-A2F3-651ED620EC4B}" sibTransId="{C4FED4D3-AFA6-4103-8D87-881EF426101F}"/>
    <dgm:cxn modelId="{2B0E0054-ABA3-409A-A2C9-E5B02AD3B7E4}" type="presOf" srcId="{A57A7179-6F7E-463B-8BD8-271EB1988C35}" destId="{F31F5EB9-2F7D-4271-AAC5-C64794DAD38A}" srcOrd="0" destOrd="0" presId="urn:microsoft.com/office/officeart/2018/5/layout/IconCircleLabelList"/>
    <dgm:cxn modelId="{D517C67A-BB9E-46F0-BF6E-9D1AF8C8B503}" srcId="{A57A7179-6F7E-463B-8BD8-271EB1988C35}" destId="{7B11D4E8-7E7D-444D-A3FB-AC5CDB59EBBF}" srcOrd="4" destOrd="0" parTransId="{086F8400-786F-4BB4-89E2-2C9835526940}" sibTransId="{383A960A-B1C7-4EB4-91EA-2F8CB000B6C7}"/>
    <dgm:cxn modelId="{FECD5381-90EE-428A-AD3B-301387415465}" srcId="{A57A7179-6F7E-463B-8BD8-271EB1988C35}" destId="{8B2201D7-3704-4964-A455-76E5C23F840C}" srcOrd="2" destOrd="0" parTransId="{80BB099D-193B-4903-8D8B-A526B2028E70}" sibTransId="{E664C28F-A370-41DE-99E4-FF0FDA6938AE}"/>
    <dgm:cxn modelId="{5A0D4F84-0B72-4E0A-B633-AEC2FF9CC911}" type="presOf" srcId="{2DF529BF-1314-4593-AA43-4B061020E887}" destId="{AE328733-23B2-480B-B2CB-5AEB44498B4C}" srcOrd="0" destOrd="0" presId="urn:microsoft.com/office/officeart/2018/5/layout/IconCircleLabelList"/>
    <dgm:cxn modelId="{FD24F2AE-D924-42BB-B162-7D24AED597B9}" srcId="{A57A7179-6F7E-463B-8BD8-271EB1988C35}" destId="{BA087CF3-4FDA-4439-8AF6-7C76816A6E71}" srcOrd="3" destOrd="0" parTransId="{C564A1FD-3DCC-42C3-982A-0C8D38A07C4B}" sibTransId="{BA64A390-63CA-4E7B-B70A-F185D752E2BE}"/>
    <dgm:cxn modelId="{0D7FF2FE-3F2E-4A60-8CD9-780A12FC7C49}" type="presOf" srcId="{BA087CF3-4FDA-4439-8AF6-7C76816A6E71}" destId="{2DC471E6-B8EA-4B9D-A5FF-D1C8057FF5C8}" srcOrd="0" destOrd="0" presId="urn:microsoft.com/office/officeart/2018/5/layout/IconCircleLabelList"/>
    <dgm:cxn modelId="{59ACED9B-E559-417D-9020-E5C0CE6D2DE5}" type="presParOf" srcId="{F31F5EB9-2F7D-4271-AAC5-C64794DAD38A}" destId="{AC0D5AF5-C4FB-4692-968D-6FD00D3C9DF2}" srcOrd="0" destOrd="0" presId="urn:microsoft.com/office/officeart/2018/5/layout/IconCircleLabelList"/>
    <dgm:cxn modelId="{DE196269-21EC-43CE-B450-E4BBEB89A927}" type="presParOf" srcId="{AC0D5AF5-C4FB-4692-968D-6FD00D3C9DF2}" destId="{DCF98C59-DE18-43B0-8F43-48834CEB81DD}" srcOrd="0" destOrd="0" presId="urn:microsoft.com/office/officeart/2018/5/layout/IconCircleLabelList"/>
    <dgm:cxn modelId="{1A6CCBF8-7D82-4C64-8461-5A22E3658D45}" type="presParOf" srcId="{AC0D5AF5-C4FB-4692-968D-6FD00D3C9DF2}" destId="{02D71CDE-C99D-4CA1-95FD-697D866B40F9}" srcOrd="1" destOrd="0" presId="urn:microsoft.com/office/officeart/2018/5/layout/IconCircleLabelList"/>
    <dgm:cxn modelId="{6F54EF42-07D8-466A-B400-473DCFC7A4C9}" type="presParOf" srcId="{AC0D5AF5-C4FB-4692-968D-6FD00D3C9DF2}" destId="{29BF393F-B1B1-490D-B1F9-433DB94CFE68}" srcOrd="2" destOrd="0" presId="urn:microsoft.com/office/officeart/2018/5/layout/IconCircleLabelList"/>
    <dgm:cxn modelId="{7BD25B18-A535-44F1-BF50-D0AC943CB293}" type="presParOf" srcId="{AC0D5AF5-C4FB-4692-968D-6FD00D3C9DF2}" destId="{AE328733-23B2-480B-B2CB-5AEB44498B4C}" srcOrd="3" destOrd="0" presId="urn:microsoft.com/office/officeart/2018/5/layout/IconCircleLabelList"/>
    <dgm:cxn modelId="{FAA6C5D8-9E63-43D4-9B23-E6622BB670F4}" type="presParOf" srcId="{F31F5EB9-2F7D-4271-AAC5-C64794DAD38A}" destId="{7A909DAD-62C4-4C02-89B4-A7401BD15B49}" srcOrd="1" destOrd="0" presId="urn:microsoft.com/office/officeart/2018/5/layout/IconCircleLabelList"/>
    <dgm:cxn modelId="{BD84A73D-BBC2-478E-ABF4-FB90C1A1A142}" type="presParOf" srcId="{F31F5EB9-2F7D-4271-AAC5-C64794DAD38A}" destId="{7FD2928B-8C9E-4D68-84BA-7FB451AC5000}" srcOrd="2" destOrd="0" presId="urn:microsoft.com/office/officeart/2018/5/layout/IconCircleLabelList"/>
    <dgm:cxn modelId="{7D9287A9-4C64-4B60-94C9-5C6F7D5EB2AF}" type="presParOf" srcId="{7FD2928B-8C9E-4D68-84BA-7FB451AC5000}" destId="{79DBA1C3-CEB2-40C7-B88D-7B34121F9988}" srcOrd="0" destOrd="0" presId="urn:microsoft.com/office/officeart/2018/5/layout/IconCircleLabelList"/>
    <dgm:cxn modelId="{4D4B3D8F-EE89-48CA-B56A-B85F47A5E59A}" type="presParOf" srcId="{7FD2928B-8C9E-4D68-84BA-7FB451AC5000}" destId="{0698D9EB-7B51-449B-A10D-7ADBBBDECF9C}" srcOrd="1" destOrd="0" presId="urn:microsoft.com/office/officeart/2018/5/layout/IconCircleLabelList"/>
    <dgm:cxn modelId="{8D3949A4-C991-4DE4-91C9-49E1583BCC6C}" type="presParOf" srcId="{7FD2928B-8C9E-4D68-84BA-7FB451AC5000}" destId="{7D61BA1E-4D4A-42AD-98A6-5C38611C7EC2}" srcOrd="2" destOrd="0" presId="urn:microsoft.com/office/officeart/2018/5/layout/IconCircleLabelList"/>
    <dgm:cxn modelId="{1865C6BE-87BF-475B-8127-0E6983736031}" type="presParOf" srcId="{7FD2928B-8C9E-4D68-84BA-7FB451AC5000}" destId="{6F084555-08F2-4A7D-A3AB-6BEE454D1D9C}" srcOrd="3" destOrd="0" presId="urn:microsoft.com/office/officeart/2018/5/layout/IconCircleLabelList"/>
    <dgm:cxn modelId="{187D532C-86D7-411F-9E2F-A6C47216BE00}" type="presParOf" srcId="{F31F5EB9-2F7D-4271-AAC5-C64794DAD38A}" destId="{CC927326-B3E1-48EC-8E74-641E87D5C542}" srcOrd="3" destOrd="0" presId="urn:microsoft.com/office/officeart/2018/5/layout/IconCircleLabelList"/>
    <dgm:cxn modelId="{9AA1EC63-35AF-49BC-9A54-370221FA21E1}" type="presParOf" srcId="{F31F5EB9-2F7D-4271-AAC5-C64794DAD38A}" destId="{DA99F493-2AFA-4B73-867A-6CB56D86024D}" srcOrd="4" destOrd="0" presId="urn:microsoft.com/office/officeart/2018/5/layout/IconCircleLabelList"/>
    <dgm:cxn modelId="{72BD3447-66FF-450E-9E4D-EBF689AED81F}" type="presParOf" srcId="{DA99F493-2AFA-4B73-867A-6CB56D86024D}" destId="{DEB8109B-5669-467D-A423-4E8DD250B00C}" srcOrd="0" destOrd="0" presId="urn:microsoft.com/office/officeart/2018/5/layout/IconCircleLabelList"/>
    <dgm:cxn modelId="{DC8CCC68-3EEF-4C28-BBE8-D611C19E34AA}" type="presParOf" srcId="{DA99F493-2AFA-4B73-867A-6CB56D86024D}" destId="{1C5F947F-1F1D-42A6-B8C9-44FBD2A49691}" srcOrd="1" destOrd="0" presId="urn:microsoft.com/office/officeart/2018/5/layout/IconCircleLabelList"/>
    <dgm:cxn modelId="{6B101F4A-6C5C-4AEB-9B71-29EAAB8A79D7}" type="presParOf" srcId="{DA99F493-2AFA-4B73-867A-6CB56D86024D}" destId="{80F65DEF-C09F-4560-930E-459A7162108E}" srcOrd="2" destOrd="0" presId="urn:microsoft.com/office/officeart/2018/5/layout/IconCircleLabelList"/>
    <dgm:cxn modelId="{167B76B0-5627-4BC2-B0DE-A894FE1D2BFE}" type="presParOf" srcId="{DA99F493-2AFA-4B73-867A-6CB56D86024D}" destId="{B120A5E3-04AB-4CAF-8DC9-1331FD814882}" srcOrd="3" destOrd="0" presId="urn:microsoft.com/office/officeart/2018/5/layout/IconCircleLabelList"/>
    <dgm:cxn modelId="{333EEBF9-3D92-4032-95E9-A6E5D546FFC2}" type="presParOf" srcId="{F31F5EB9-2F7D-4271-AAC5-C64794DAD38A}" destId="{1D36628F-E203-4101-8891-AEC264FA17FB}" srcOrd="5" destOrd="0" presId="urn:microsoft.com/office/officeart/2018/5/layout/IconCircleLabelList"/>
    <dgm:cxn modelId="{70A0D00E-0984-47D7-BAB6-7B3F80033807}" type="presParOf" srcId="{F31F5EB9-2F7D-4271-AAC5-C64794DAD38A}" destId="{07E1FAF8-5964-4938-ACDD-AF91827A3160}" srcOrd="6" destOrd="0" presId="urn:microsoft.com/office/officeart/2018/5/layout/IconCircleLabelList"/>
    <dgm:cxn modelId="{C8029A9B-F255-428C-80CC-5AF691E360B6}" type="presParOf" srcId="{07E1FAF8-5964-4938-ACDD-AF91827A3160}" destId="{52202D29-BBC8-428F-BFF2-979C89E4C2DC}" srcOrd="0" destOrd="0" presId="urn:microsoft.com/office/officeart/2018/5/layout/IconCircleLabelList"/>
    <dgm:cxn modelId="{55E176A7-63BB-48EA-9DF0-819D1B7AA3E3}" type="presParOf" srcId="{07E1FAF8-5964-4938-ACDD-AF91827A3160}" destId="{DB6A1AFD-8147-4384-8E64-2A714AFBEB69}" srcOrd="1" destOrd="0" presId="urn:microsoft.com/office/officeart/2018/5/layout/IconCircleLabelList"/>
    <dgm:cxn modelId="{863FDB6B-5691-4CBE-9046-8F0991786331}" type="presParOf" srcId="{07E1FAF8-5964-4938-ACDD-AF91827A3160}" destId="{6376926F-5481-4CCA-8AA8-2ECC88324B5E}" srcOrd="2" destOrd="0" presId="urn:microsoft.com/office/officeart/2018/5/layout/IconCircleLabelList"/>
    <dgm:cxn modelId="{5EB4162A-3961-4D33-897B-892861A133B7}" type="presParOf" srcId="{07E1FAF8-5964-4938-ACDD-AF91827A3160}" destId="{2DC471E6-B8EA-4B9D-A5FF-D1C8057FF5C8}" srcOrd="3" destOrd="0" presId="urn:microsoft.com/office/officeart/2018/5/layout/IconCircleLabelList"/>
    <dgm:cxn modelId="{8333C673-C12C-467E-B170-CF6A06D37B23}" type="presParOf" srcId="{F31F5EB9-2F7D-4271-AAC5-C64794DAD38A}" destId="{30D9FB35-0BAC-462C-9B43-C2E0FEB37851}" srcOrd="7" destOrd="0" presId="urn:microsoft.com/office/officeart/2018/5/layout/IconCircleLabelList"/>
    <dgm:cxn modelId="{2E223D5D-D4E3-4583-866A-CB803C88EEFE}" type="presParOf" srcId="{F31F5EB9-2F7D-4271-AAC5-C64794DAD38A}" destId="{BB92C555-EBFF-41C2-95CB-B09836584990}" srcOrd="8" destOrd="0" presId="urn:microsoft.com/office/officeart/2018/5/layout/IconCircleLabelList"/>
    <dgm:cxn modelId="{6BA4A306-D806-4F58-9B20-928CFF8F46A6}" type="presParOf" srcId="{BB92C555-EBFF-41C2-95CB-B09836584990}" destId="{7F4B9AD8-3125-480B-9DBA-4773FE4EEF3B}" srcOrd="0" destOrd="0" presId="urn:microsoft.com/office/officeart/2018/5/layout/IconCircleLabelList"/>
    <dgm:cxn modelId="{458988E8-671E-40CA-AE3A-233370C69638}" type="presParOf" srcId="{BB92C555-EBFF-41C2-95CB-B09836584990}" destId="{BA6E4200-B212-41B0-94C3-CBFDED4AD61B}" srcOrd="1" destOrd="0" presId="urn:microsoft.com/office/officeart/2018/5/layout/IconCircleLabelList"/>
    <dgm:cxn modelId="{3FEE42AA-BC97-4FC9-9A36-7A022FF2A4D2}" type="presParOf" srcId="{BB92C555-EBFF-41C2-95CB-B09836584990}" destId="{343C79A4-1EC2-4A7E-8E43-614F7C509775}" srcOrd="2" destOrd="0" presId="urn:microsoft.com/office/officeart/2018/5/layout/IconCircleLabelList"/>
    <dgm:cxn modelId="{C64D5F29-4A98-4E49-86E2-2777DC7DD418}" type="presParOf" srcId="{BB92C555-EBFF-41C2-95CB-B09836584990}" destId="{8D0DCBB9-012A-49C4-B2BA-22942FA7A74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CE8F06-BC9B-4340-BADC-B820F665C388}">
      <dsp:nvSpPr>
        <dsp:cNvPr id="0" name=""/>
        <dsp:cNvSpPr/>
      </dsp:nvSpPr>
      <dsp:spPr>
        <a:xfrm>
          <a:off x="2888" y="1247241"/>
          <a:ext cx="1097085" cy="109708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25C6F9-FE9E-4E1F-B961-E5BDCCA9FFFB}">
      <dsp:nvSpPr>
        <dsp:cNvPr id="0" name=""/>
        <dsp:cNvSpPr/>
      </dsp:nvSpPr>
      <dsp:spPr>
        <a:xfrm>
          <a:off x="2888" y="2432087"/>
          <a:ext cx="3134531" cy="661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latin typeface="Calibri Light" panose="020F0302020204030204"/>
            </a:rPr>
            <a:t>Revenue prediction for next quarter</a:t>
          </a:r>
          <a:endParaRPr lang="en-GB" sz="1400" kern="1200"/>
        </a:p>
      </dsp:txBody>
      <dsp:txXfrm>
        <a:off x="2888" y="2432087"/>
        <a:ext cx="3134531" cy="661190"/>
      </dsp:txXfrm>
    </dsp:sp>
    <dsp:sp modelId="{4747D5E0-4DFE-4389-87A8-65170BB53793}">
      <dsp:nvSpPr>
        <dsp:cNvPr id="0" name=""/>
        <dsp:cNvSpPr/>
      </dsp:nvSpPr>
      <dsp:spPr>
        <a:xfrm>
          <a:off x="2888" y="3134096"/>
          <a:ext cx="3134531" cy="154085"/>
        </a:xfrm>
        <a:prstGeom prst="rect">
          <a:avLst/>
        </a:prstGeom>
        <a:noFill/>
        <a:ln>
          <a:noFill/>
        </a:ln>
        <a:effectLst/>
      </dsp:spPr>
      <dsp:style>
        <a:lnRef idx="0">
          <a:scrgbClr r="0" g="0" b="0"/>
        </a:lnRef>
        <a:fillRef idx="0">
          <a:scrgbClr r="0" g="0" b="0"/>
        </a:fillRef>
        <a:effectRef idx="0">
          <a:scrgbClr r="0" g="0" b="0"/>
        </a:effectRef>
        <a:fontRef idx="minor"/>
      </dsp:style>
    </dsp:sp>
    <dsp:sp modelId="{A0A33489-1213-4D56-A004-A6E9ED925557}">
      <dsp:nvSpPr>
        <dsp:cNvPr id="0" name=""/>
        <dsp:cNvSpPr/>
      </dsp:nvSpPr>
      <dsp:spPr>
        <a:xfrm>
          <a:off x="3685962" y="1247241"/>
          <a:ext cx="1097085" cy="109708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773F97-BD2F-4E86-BA0E-8FF25B1624A7}">
      <dsp:nvSpPr>
        <dsp:cNvPr id="0" name=""/>
        <dsp:cNvSpPr/>
      </dsp:nvSpPr>
      <dsp:spPr>
        <a:xfrm>
          <a:off x="3685962" y="2432087"/>
          <a:ext cx="3134531" cy="661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latin typeface="Calibri Light" panose="020F0302020204030204"/>
            </a:rPr>
            <a:t>Defining important parameters for upcoming period Revenue for a particular host</a:t>
          </a:r>
          <a:endParaRPr lang="en-GB" sz="1400" kern="1200"/>
        </a:p>
      </dsp:txBody>
      <dsp:txXfrm>
        <a:off x="3685962" y="2432087"/>
        <a:ext cx="3134531" cy="661190"/>
      </dsp:txXfrm>
    </dsp:sp>
    <dsp:sp modelId="{79C81569-1124-4884-B5AD-83EC943038C7}">
      <dsp:nvSpPr>
        <dsp:cNvPr id="0" name=""/>
        <dsp:cNvSpPr/>
      </dsp:nvSpPr>
      <dsp:spPr>
        <a:xfrm>
          <a:off x="3685962" y="3134096"/>
          <a:ext cx="3134531" cy="154085"/>
        </a:xfrm>
        <a:prstGeom prst="rect">
          <a:avLst/>
        </a:prstGeom>
        <a:noFill/>
        <a:ln>
          <a:noFill/>
        </a:ln>
        <a:effectLst/>
      </dsp:spPr>
      <dsp:style>
        <a:lnRef idx="0">
          <a:scrgbClr r="0" g="0" b="0"/>
        </a:lnRef>
        <a:fillRef idx="0">
          <a:scrgbClr r="0" g="0" b="0"/>
        </a:fillRef>
        <a:effectRef idx="0">
          <a:scrgbClr r="0" g="0" b="0"/>
        </a:effectRef>
        <a:fontRef idx="minor"/>
      </dsp:style>
    </dsp:sp>
    <dsp:sp modelId="{73063ABB-82A8-4412-8F0E-F81528A1C289}">
      <dsp:nvSpPr>
        <dsp:cNvPr id="0" name=""/>
        <dsp:cNvSpPr/>
      </dsp:nvSpPr>
      <dsp:spPr>
        <a:xfrm>
          <a:off x="7369036" y="1247241"/>
          <a:ext cx="1097085" cy="109708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706962-1C0D-44E8-8E90-9552F447DC81}">
      <dsp:nvSpPr>
        <dsp:cNvPr id="0" name=""/>
        <dsp:cNvSpPr/>
      </dsp:nvSpPr>
      <dsp:spPr>
        <a:xfrm>
          <a:off x="7369036" y="2432087"/>
          <a:ext cx="3134531" cy="661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GB" sz="1400" kern="1200">
              <a:latin typeface="Calibri Light" panose="020F0302020204030204"/>
            </a:rPr>
            <a:t>Cost Benefit analysis</a:t>
          </a:r>
          <a:endParaRPr lang="en-GB" sz="1400" kern="1200"/>
        </a:p>
      </dsp:txBody>
      <dsp:txXfrm>
        <a:off x="7369036" y="2432087"/>
        <a:ext cx="3134531" cy="661190"/>
      </dsp:txXfrm>
    </dsp:sp>
    <dsp:sp modelId="{1F4E4E56-0253-4A63-AA9B-E26A14ECAAAC}">
      <dsp:nvSpPr>
        <dsp:cNvPr id="0" name=""/>
        <dsp:cNvSpPr/>
      </dsp:nvSpPr>
      <dsp:spPr>
        <a:xfrm>
          <a:off x="7369036" y="3134096"/>
          <a:ext cx="3134531" cy="154085"/>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C49721-2968-4AB8-BB55-5B8D48F5446C}">
      <dsp:nvSpPr>
        <dsp:cNvPr id="0" name=""/>
        <dsp:cNvSpPr/>
      </dsp:nvSpPr>
      <dsp:spPr>
        <a:xfrm>
          <a:off x="182879" y="0"/>
          <a:ext cx="3657600" cy="3657600"/>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A5A0D4-84C7-4B02-9B59-80566897C477}">
      <dsp:nvSpPr>
        <dsp:cNvPr id="0" name=""/>
        <dsp:cNvSpPr/>
      </dsp:nvSpPr>
      <dsp:spPr>
        <a:xfrm>
          <a:off x="2011680" y="366117"/>
          <a:ext cx="2377440" cy="65008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GB" sz="1600" kern="1200"/>
            <a:t>Gradient Boost Regressor</a:t>
          </a:r>
        </a:p>
      </dsp:txBody>
      <dsp:txXfrm>
        <a:off x="2043414" y="397851"/>
        <a:ext cx="2313972" cy="586613"/>
      </dsp:txXfrm>
    </dsp:sp>
    <dsp:sp modelId="{598FFF63-0D31-45CE-BD9D-9DEBAABCC1BC}">
      <dsp:nvSpPr>
        <dsp:cNvPr id="0" name=""/>
        <dsp:cNvSpPr/>
      </dsp:nvSpPr>
      <dsp:spPr>
        <a:xfrm>
          <a:off x="2011680" y="1097458"/>
          <a:ext cx="2377440" cy="65008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GB" sz="1600" kern="1200"/>
            <a:t>Random forest</a:t>
          </a:r>
        </a:p>
      </dsp:txBody>
      <dsp:txXfrm>
        <a:off x="2043414" y="1129192"/>
        <a:ext cx="2313972" cy="586613"/>
      </dsp:txXfrm>
    </dsp:sp>
    <dsp:sp modelId="{4E10CC44-37A7-44E2-ADDE-1185785A92E6}">
      <dsp:nvSpPr>
        <dsp:cNvPr id="0" name=""/>
        <dsp:cNvSpPr/>
      </dsp:nvSpPr>
      <dsp:spPr>
        <a:xfrm>
          <a:off x="2011680" y="1828800"/>
          <a:ext cx="2377440" cy="65008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GB" sz="1600" kern="1200"/>
            <a:t>OLS Regression Backward</a:t>
          </a:r>
        </a:p>
      </dsp:txBody>
      <dsp:txXfrm>
        <a:off x="2043414" y="1860534"/>
        <a:ext cx="2313972" cy="586613"/>
      </dsp:txXfrm>
    </dsp:sp>
    <dsp:sp modelId="{935E9BAD-24A8-4D66-8891-3CEFF45D4A87}">
      <dsp:nvSpPr>
        <dsp:cNvPr id="0" name=""/>
        <dsp:cNvSpPr/>
      </dsp:nvSpPr>
      <dsp:spPr>
        <a:xfrm>
          <a:off x="2011680" y="2560141"/>
          <a:ext cx="2377440" cy="65008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GB" sz="1600" kern="1200"/>
            <a:t>OLS Regression</a:t>
          </a:r>
        </a:p>
      </dsp:txBody>
      <dsp:txXfrm>
        <a:off x="2043414" y="2591875"/>
        <a:ext cx="2313972" cy="5866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78D58B-D847-41F4-BE6D-3695F4243044}">
      <dsp:nvSpPr>
        <dsp:cNvPr id="0" name=""/>
        <dsp:cNvSpPr/>
      </dsp:nvSpPr>
      <dsp:spPr>
        <a:xfrm>
          <a:off x="806957" y="1521578"/>
          <a:ext cx="1510895" cy="7554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a:latin typeface="Calibri Light" panose="020F0302020204030204"/>
            </a:rPr>
            <a:t>Revenue</a:t>
          </a:r>
          <a:endParaRPr lang="en-GB" sz="2000" kern="1200"/>
        </a:p>
      </dsp:txBody>
      <dsp:txXfrm>
        <a:off x="829083" y="1543704"/>
        <a:ext cx="1466643" cy="711195"/>
      </dsp:txXfrm>
    </dsp:sp>
    <dsp:sp modelId="{C9FB859F-1599-4EF4-847E-5DB6CEF02332}">
      <dsp:nvSpPr>
        <dsp:cNvPr id="0" name=""/>
        <dsp:cNvSpPr/>
      </dsp:nvSpPr>
      <dsp:spPr>
        <a:xfrm rot="17945813">
          <a:off x="1998632" y="1340262"/>
          <a:ext cx="1242798" cy="32124"/>
        </a:xfrm>
        <a:custGeom>
          <a:avLst/>
          <a:gdLst/>
          <a:ahLst/>
          <a:cxnLst/>
          <a:rect l="0" t="0" r="0" b="0"/>
          <a:pathLst>
            <a:path>
              <a:moveTo>
                <a:pt x="0" y="16062"/>
              </a:moveTo>
              <a:lnTo>
                <a:pt x="1242798" y="1606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588962" y="1325254"/>
        <a:ext cx="62139" cy="62139"/>
      </dsp:txXfrm>
    </dsp:sp>
    <dsp:sp modelId="{9F8F6F30-0AE0-4B28-9422-13D19EFE1B75}">
      <dsp:nvSpPr>
        <dsp:cNvPr id="0" name=""/>
        <dsp:cNvSpPr/>
      </dsp:nvSpPr>
      <dsp:spPr>
        <a:xfrm>
          <a:off x="2922211" y="435622"/>
          <a:ext cx="1510895" cy="75544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en-GB" sz="2000" kern="1200">
              <a:latin typeface="Calibri Light" panose="020F0302020204030204"/>
            </a:rPr>
            <a:t>Booked days</a:t>
          </a:r>
          <a:endParaRPr lang="en-GB" sz="2000" kern="1200"/>
        </a:p>
      </dsp:txBody>
      <dsp:txXfrm>
        <a:off x="2944337" y="457748"/>
        <a:ext cx="1466643" cy="711195"/>
      </dsp:txXfrm>
    </dsp:sp>
    <dsp:sp modelId="{9B6F5EDE-4245-45C1-AE12-FF0BF9841852}">
      <dsp:nvSpPr>
        <dsp:cNvPr id="0" name=""/>
        <dsp:cNvSpPr/>
      </dsp:nvSpPr>
      <dsp:spPr>
        <a:xfrm rot="19457599">
          <a:off x="4363150" y="580093"/>
          <a:ext cx="744269" cy="32124"/>
        </a:xfrm>
        <a:custGeom>
          <a:avLst/>
          <a:gdLst/>
          <a:ahLst/>
          <a:cxnLst/>
          <a:rect l="0" t="0" r="0" b="0"/>
          <a:pathLst>
            <a:path>
              <a:moveTo>
                <a:pt x="0" y="16062"/>
              </a:moveTo>
              <a:lnTo>
                <a:pt x="744269" y="1606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716678" y="577548"/>
        <a:ext cx="37213" cy="37213"/>
      </dsp:txXfrm>
    </dsp:sp>
    <dsp:sp modelId="{BFD635DE-0F23-4C05-94F7-DCBBF3B87710}">
      <dsp:nvSpPr>
        <dsp:cNvPr id="0" name=""/>
        <dsp:cNvSpPr/>
      </dsp:nvSpPr>
      <dsp:spPr>
        <a:xfrm>
          <a:off x="5037464" y="1240"/>
          <a:ext cx="1510895" cy="75544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en-GB" sz="2000" kern="1200">
              <a:latin typeface="Calibri Light" panose="020F0302020204030204"/>
            </a:rPr>
            <a:t>Occupancy Rate</a:t>
          </a:r>
          <a:endParaRPr lang="en-GB" sz="2000" kern="1200"/>
        </a:p>
      </dsp:txBody>
      <dsp:txXfrm>
        <a:off x="5059590" y="23366"/>
        <a:ext cx="1466643" cy="711195"/>
      </dsp:txXfrm>
    </dsp:sp>
    <dsp:sp modelId="{59316244-764D-40D6-A2CC-8789DB258B6B}">
      <dsp:nvSpPr>
        <dsp:cNvPr id="0" name=""/>
        <dsp:cNvSpPr/>
      </dsp:nvSpPr>
      <dsp:spPr>
        <a:xfrm rot="2142401">
          <a:off x="4363150" y="1014475"/>
          <a:ext cx="744269" cy="32124"/>
        </a:xfrm>
        <a:custGeom>
          <a:avLst/>
          <a:gdLst/>
          <a:ahLst/>
          <a:cxnLst/>
          <a:rect l="0" t="0" r="0" b="0"/>
          <a:pathLst>
            <a:path>
              <a:moveTo>
                <a:pt x="0" y="16062"/>
              </a:moveTo>
              <a:lnTo>
                <a:pt x="744269" y="1606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716678" y="1011930"/>
        <a:ext cx="37213" cy="37213"/>
      </dsp:txXfrm>
    </dsp:sp>
    <dsp:sp modelId="{60D59251-EF98-4922-9E7A-011853100884}">
      <dsp:nvSpPr>
        <dsp:cNvPr id="0" name=""/>
        <dsp:cNvSpPr/>
      </dsp:nvSpPr>
      <dsp:spPr>
        <a:xfrm>
          <a:off x="5037464" y="870004"/>
          <a:ext cx="1510895" cy="75544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en-GB" sz="2000" kern="1200">
              <a:latin typeface="Calibri Light" panose="020F0302020204030204"/>
            </a:rPr>
            <a:t>Available Days</a:t>
          </a:r>
          <a:endParaRPr lang="en-GB" sz="2000" kern="1200"/>
        </a:p>
      </dsp:txBody>
      <dsp:txXfrm>
        <a:off x="5059590" y="892130"/>
        <a:ext cx="1466643" cy="711195"/>
      </dsp:txXfrm>
    </dsp:sp>
    <dsp:sp modelId="{7B603B18-2997-4647-96D0-0F6B9B465F37}">
      <dsp:nvSpPr>
        <dsp:cNvPr id="0" name=""/>
        <dsp:cNvSpPr/>
      </dsp:nvSpPr>
      <dsp:spPr>
        <a:xfrm rot="3654187">
          <a:off x="1998632" y="2426218"/>
          <a:ext cx="1242798" cy="32124"/>
        </a:xfrm>
        <a:custGeom>
          <a:avLst/>
          <a:gdLst/>
          <a:ahLst/>
          <a:cxnLst/>
          <a:rect l="0" t="0" r="0" b="0"/>
          <a:pathLst>
            <a:path>
              <a:moveTo>
                <a:pt x="0" y="16062"/>
              </a:moveTo>
              <a:lnTo>
                <a:pt x="1242798" y="1606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588962" y="2411210"/>
        <a:ext cx="62139" cy="62139"/>
      </dsp:txXfrm>
    </dsp:sp>
    <dsp:sp modelId="{DD6BCDD4-BB44-4D5F-9DA7-3FC9A287139C}">
      <dsp:nvSpPr>
        <dsp:cNvPr id="0" name=""/>
        <dsp:cNvSpPr/>
      </dsp:nvSpPr>
      <dsp:spPr>
        <a:xfrm>
          <a:off x="2922211" y="2607534"/>
          <a:ext cx="1510895" cy="75544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en-GB" sz="2000" kern="1200">
              <a:latin typeface="Calibri Light" panose="020F0302020204030204"/>
            </a:rPr>
            <a:t>Booked Days Price</a:t>
          </a:r>
          <a:endParaRPr lang="en-GB" sz="2000" kern="1200"/>
        </a:p>
      </dsp:txBody>
      <dsp:txXfrm>
        <a:off x="2944337" y="2629660"/>
        <a:ext cx="1466643" cy="711195"/>
      </dsp:txXfrm>
    </dsp:sp>
    <dsp:sp modelId="{DDED648E-7661-4D45-8C1A-B78F92009CD7}">
      <dsp:nvSpPr>
        <dsp:cNvPr id="0" name=""/>
        <dsp:cNvSpPr/>
      </dsp:nvSpPr>
      <dsp:spPr>
        <a:xfrm rot="18289469">
          <a:off x="4206135" y="2534813"/>
          <a:ext cx="1058300" cy="32124"/>
        </a:xfrm>
        <a:custGeom>
          <a:avLst/>
          <a:gdLst/>
          <a:ahLst/>
          <a:cxnLst/>
          <a:rect l="0" t="0" r="0" b="0"/>
          <a:pathLst>
            <a:path>
              <a:moveTo>
                <a:pt x="0" y="16062"/>
              </a:moveTo>
              <a:lnTo>
                <a:pt x="1058300" y="1606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708827" y="2524418"/>
        <a:ext cx="52915" cy="52915"/>
      </dsp:txXfrm>
    </dsp:sp>
    <dsp:sp modelId="{253A7948-F178-4C96-BE0B-0CEC85F944D9}">
      <dsp:nvSpPr>
        <dsp:cNvPr id="0" name=""/>
        <dsp:cNvSpPr/>
      </dsp:nvSpPr>
      <dsp:spPr>
        <a:xfrm>
          <a:off x="5037464" y="1738769"/>
          <a:ext cx="1510895" cy="75544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en-GB" sz="2000" kern="1200">
              <a:latin typeface="Calibri Light" panose="020F0302020204030204"/>
            </a:rPr>
            <a:t>Occupanct Rate</a:t>
          </a:r>
        </a:p>
      </dsp:txBody>
      <dsp:txXfrm>
        <a:off x="5059590" y="1760895"/>
        <a:ext cx="1466643" cy="711195"/>
      </dsp:txXfrm>
    </dsp:sp>
    <dsp:sp modelId="{1F4B5CDF-F524-4D11-957D-FB7C2F7550BA}">
      <dsp:nvSpPr>
        <dsp:cNvPr id="0" name=""/>
        <dsp:cNvSpPr/>
      </dsp:nvSpPr>
      <dsp:spPr>
        <a:xfrm>
          <a:off x="4433106" y="2969196"/>
          <a:ext cx="604358" cy="32124"/>
        </a:xfrm>
        <a:custGeom>
          <a:avLst/>
          <a:gdLst/>
          <a:ahLst/>
          <a:cxnLst/>
          <a:rect l="0" t="0" r="0" b="0"/>
          <a:pathLst>
            <a:path>
              <a:moveTo>
                <a:pt x="0" y="16062"/>
              </a:moveTo>
              <a:lnTo>
                <a:pt x="604358" y="1606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720176" y="2970149"/>
        <a:ext cx="30217" cy="30217"/>
      </dsp:txXfrm>
    </dsp:sp>
    <dsp:sp modelId="{E68941A8-0E94-4D76-8174-F8EB2325E46E}">
      <dsp:nvSpPr>
        <dsp:cNvPr id="0" name=""/>
        <dsp:cNvSpPr/>
      </dsp:nvSpPr>
      <dsp:spPr>
        <a:xfrm>
          <a:off x="5037464" y="2607534"/>
          <a:ext cx="1510895" cy="75544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en-GB" sz="2000" kern="1200">
              <a:latin typeface="Calibri Light" panose="020F0302020204030204"/>
            </a:rPr>
            <a:t>Prev </a:t>
          </a:r>
          <a:r>
            <a:rPr lang="en-GB" sz="2000" kern="1200" err="1">
              <a:latin typeface="Calibri Light" panose="020F0302020204030204"/>
            </a:rPr>
            <a:t>Avlbl</a:t>
          </a:r>
          <a:r>
            <a:rPr lang="en-GB" sz="2000" kern="1200">
              <a:latin typeface="Calibri Light" panose="020F0302020204030204"/>
            </a:rPr>
            <a:t> </a:t>
          </a:r>
          <a:r>
            <a:rPr lang="en-GB" sz="2000" kern="1200" err="1">
              <a:latin typeface="Calibri Light" panose="020F0302020204030204"/>
            </a:rPr>
            <a:t>Avg</a:t>
          </a:r>
          <a:r>
            <a:rPr lang="en-GB" sz="2000" kern="1200">
              <a:latin typeface="Calibri Light" panose="020F0302020204030204"/>
            </a:rPr>
            <a:t> Listed Price</a:t>
          </a:r>
        </a:p>
      </dsp:txBody>
      <dsp:txXfrm>
        <a:off x="5059590" y="2629660"/>
        <a:ext cx="1466643" cy="711195"/>
      </dsp:txXfrm>
    </dsp:sp>
    <dsp:sp modelId="{C7CAC8DA-402E-41AB-B02F-11A56B4BAC63}">
      <dsp:nvSpPr>
        <dsp:cNvPr id="0" name=""/>
        <dsp:cNvSpPr/>
      </dsp:nvSpPr>
      <dsp:spPr>
        <a:xfrm>
          <a:off x="6548359" y="2969196"/>
          <a:ext cx="604358" cy="32124"/>
        </a:xfrm>
        <a:custGeom>
          <a:avLst/>
          <a:gdLst/>
          <a:ahLst/>
          <a:cxnLst/>
          <a:rect l="0" t="0" r="0" b="0"/>
          <a:pathLst>
            <a:path>
              <a:moveTo>
                <a:pt x="0" y="16062"/>
              </a:moveTo>
              <a:lnTo>
                <a:pt x="604358" y="1606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6835429" y="2970149"/>
        <a:ext cx="30217" cy="30217"/>
      </dsp:txXfrm>
    </dsp:sp>
    <dsp:sp modelId="{9A1B3F61-79F2-44B3-A1D9-CEAD437A8673}">
      <dsp:nvSpPr>
        <dsp:cNvPr id="0" name=""/>
        <dsp:cNvSpPr/>
      </dsp:nvSpPr>
      <dsp:spPr>
        <a:xfrm>
          <a:off x="7152717" y="2607534"/>
          <a:ext cx="1510895" cy="75544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a:latin typeface="Calibri Light" panose="020F0302020204030204"/>
            </a:rPr>
            <a:t>other features...</a:t>
          </a:r>
        </a:p>
      </dsp:txBody>
      <dsp:txXfrm>
        <a:off x="7174843" y="2629660"/>
        <a:ext cx="1466643" cy="711195"/>
      </dsp:txXfrm>
    </dsp:sp>
    <dsp:sp modelId="{8D71EC69-B31E-40CF-AAEF-0C8D090DCE7D}">
      <dsp:nvSpPr>
        <dsp:cNvPr id="0" name=""/>
        <dsp:cNvSpPr/>
      </dsp:nvSpPr>
      <dsp:spPr>
        <a:xfrm rot="3310531">
          <a:off x="4206135" y="3403578"/>
          <a:ext cx="1058300" cy="32124"/>
        </a:xfrm>
        <a:custGeom>
          <a:avLst/>
          <a:gdLst/>
          <a:ahLst/>
          <a:cxnLst/>
          <a:rect l="0" t="0" r="0" b="0"/>
          <a:pathLst>
            <a:path>
              <a:moveTo>
                <a:pt x="0" y="16062"/>
              </a:moveTo>
              <a:lnTo>
                <a:pt x="1058300" y="1606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708827" y="3393183"/>
        <a:ext cx="52915" cy="52915"/>
      </dsp:txXfrm>
    </dsp:sp>
    <dsp:sp modelId="{07577934-793B-4717-9236-6685AC9C8C7D}">
      <dsp:nvSpPr>
        <dsp:cNvPr id="0" name=""/>
        <dsp:cNvSpPr/>
      </dsp:nvSpPr>
      <dsp:spPr>
        <a:xfrm>
          <a:off x="5037464" y="3476299"/>
          <a:ext cx="1510895" cy="75544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a:latin typeface="Calibri Light" panose="020F0302020204030204"/>
            </a:rPr>
            <a:t>other features...</a:t>
          </a:r>
        </a:p>
      </dsp:txBody>
      <dsp:txXfrm>
        <a:off x="5059590" y="3498425"/>
        <a:ext cx="1466643" cy="7111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191530-23D2-4C73-BCB0-2965DBB5555F}">
      <dsp:nvSpPr>
        <dsp:cNvPr id="0" name=""/>
        <dsp:cNvSpPr/>
      </dsp:nvSpPr>
      <dsp:spPr>
        <a:xfrm>
          <a:off x="1017396" y="27041"/>
          <a:ext cx="1094132" cy="10941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091AE1-B4DF-429A-9460-A2A1F24F90CA}">
      <dsp:nvSpPr>
        <dsp:cNvPr id="0" name=""/>
        <dsp:cNvSpPr/>
      </dsp:nvSpPr>
      <dsp:spPr>
        <a:xfrm>
          <a:off x="0" y="1009937"/>
          <a:ext cx="3126093" cy="468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100000"/>
            </a:lnSpc>
            <a:spcBef>
              <a:spcPct val="0"/>
            </a:spcBef>
            <a:spcAft>
              <a:spcPct val="35000"/>
            </a:spcAft>
            <a:buNone/>
            <a:defRPr b="1"/>
          </a:pPr>
          <a:r>
            <a:rPr lang="en-IN" sz="2700" b="1" i="0" kern="1200"/>
            <a:t>Positive Coefficients</a:t>
          </a:r>
          <a:r>
            <a:rPr lang="en-IN" sz="2700" b="0" i="0" kern="1200"/>
            <a:t>:</a:t>
          </a:r>
          <a:r>
            <a:rPr lang="en-IN" sz="2700" kern="1200"/>
            <a:t> </a:t>
          </a:r>
          <a:endParaRPr lang="en-US" sz="2700" kern="1200"/>
        </a:p>
      </dsp:txBody>
      <dsp:txXfrm>
        <a:off x="0" y="1009937"/>
        <a:ext cx="3126093" cy="468914"/>
      </dsp:txXfrm>
    </dsp:sp>
    <dsp:sp modelId="{ADAF80EF-5B64-4A28-B324-FA613C26FDB0}">
      <dsp:nvSpPr>
        <dsp:cNvPr id="0" name=""/>
        <dsp:cNvSpPr/>
      </dsp:nvSpPr>
      <dsp:spPr>
        <a:xfrm>
          <a:off x="1416" y="1922780"/>
          <a:ext cx="3126093" cy="3385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IN" sz="1700" kern="1200"/>
            <a:t>1. A significance p-value (p &lt; 0.05) is considered</a:t>
          </a:r>
          <a:endParaRPr lang="en-US" sz="1700" kern="1200"/>
        </a:p>
        <a:p>
          <a:pPr marL="0" lvl="0" indent="0" algn="ctr" defTabSz="755650">
            <a:lnSpc>
              <a:spcPct val="100000"/>
            </a:lnSpc>
            <a:spcBef>
              <a:spcPct val="0"/>
            </a:spcBef>
            <a:spcAft>
              <a:spcPct val="35000"/>
            </a:spcAft>
            <a:buNone/>
          </a:pPr>
          <a:r>
            <a:rPr lang="en-IN" sz="1700" kern="1200"/>
            <a:t>The calculated 'P value' indicated that the r</a:t>
          </a:r>
          <a:r>
            <a:rPr lang="en-IN" sz="1700" b="1" kern="1200"/>
            <a:t>evenue of the boutique hotel</a:t>
          </a:r>
          <a:r>
            <a:rPr lang="en-IN" sz="1700" kern="1200"/>
            <a:t> is expected to </a:t>
          </a:r>
          <a:r>
            <a:rPr lang="en-IN" sz="1700" b="1" kern="1200"/>
            <a:t>be $1,423.9 higher than</a:t>
          </a:r>
          <a:r>
            <a:rPr lang="en-IN" sz="1700" kern="1200"/>
            <a:t> the </a:t>
          </a:r>
          <a:r>
            <a:rPr lang="en-IN" sz="1700" b="1" kern="1200"/>
            <a:t>baseline category</a:t>
          </a:r>
        </a:p>
        <a:p>
          <a:pPr marL="0" lvl="0" indent="0" algn="ctr" defTabSz="755650">
            <a:lnSpc>
              <a:spcPct val="100000"/>
            </a:lnSpc>
            <a:spcBef>
              <a:spcPct val="0"/>
            </a:spcBef>
            <a:spcAft>
              <a:spcPct val="35000"/>
            </a:spcAft>
            <a:buNone/>
          </a:pPr>
          <a:r>
            <a:rPr lang="en-IN" sz="1700" b="0" i="0" kern="1200"/>
            <a:t>2. For every one-unit increase in the average rating from the previous year, the revenue is expected to increase by $711.4, holding all other variables constant.</a:t>
          </a:r>
          <a:r>
            <a:rPr lang="en-IN" sz="1700" kern="1200"/>
            <a:t> </a:t>
          </a:r>
          <a:endParaRPr lang="en-US" sz="1700" kern="1200"/>
        </a:p>
      </dsp:txBody>
      <dsp:txXfrm>
        <a:off x="1416" y="1922780"/>
        <a:ext cx="3126093" cy="3385094"/>
      </dsp:txXfrm>
    </dsp:sp>
    <dsp:sp modelId="{E962E736-DB7E-48BE-9626-4EB3AE4F7A97}">
      <dsp:nvSpPr>
        <dsp:cNvPr id="0" name=""/>
        <dsp:cNvSpPr/>
      </dsp:nvSpPr>
      <dsp:spPr>
        <a:xfrm>
          <a:off x="4551240" y="44755"/>
          <a:ext cx="1094132" cy="10941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1B3861-BCDC-4C8E-8504-450F435C7708}">
      <dsp:nvSpPr>
        <dsp:cNvPr id="0" name=""/>
        <dsp:cNvSpPr/>
      </dsp:nvSpPr>
      <dsp:spPr>
        <a:xfrm>
          <a:off x="3650942" y="876916"/>
          <a:ext cx="3126093" cy="468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100000"/>
            </a:lnSpc>
            <a:spcBef>
              <a:spcPct val="0"/>
            </a:spcBef>
            <a:spcAft>
              <a:spcPct val="35000"/>
            </a:spcAft>
            <a:buNone/>
            <a:defRPr b="1"/>
          </a:pPr>
          <a:r>
            <a:rPr lang="en-IN" sz="2700" b="1" i="0" kern="1200"/>
            <a:t>Negative Coefficients</a:t>
          </a:r>
          <a:r>
            <a:rPr lang="en-IN" sz="2700" b="0" i="0" kern="1200"/>
            <a:t>: </a:t>
          </a:r>
          <a:endParaRPr lang="en-US" sz="2700" kern="1200"/>
        </a:p>
      </dsp:txBody>
      <dsp:txXfrm>
        <a:off x="3650942" y="876916"/>
        <a:ext cx="3126093" cy="468914"/>
      </dsp:txXfrm>
    </dsp:sp>
    <dsp:sp modelId="{93942F42-68B6-4D94-A1DB-273F59846D4C}">
      <dsp:nvSpPr>
        <dsp:cNvPr id="0" name=""/>
        <dsp:cNvSpPr/>
      </dsp:nvSpPr>
      <dsp:spPr>
        <a:xfrm>
          <a:off x="3674576" y="1922780"/>
          <a:ext cx="3126093" cy="3385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IN" sz="1700" b="0" i="0" kern="1200"/>
            <a:t>"Room in hostel" has a coefficient of -1,134.7</a:t>
          </a:r>
          <a:r>
            <a:rPr lang="en-IN" sz="1700" kern="1200"/>
            <a:t>,</a:t>
          </a:r>
          <a:r>
            <a:rPr lang="en-IN" sz="1700" b="0" i="0" kern="1200"/>
            <a:t> </a:t>
          </a:r>
          <a:r>
            <a:rPr lang="en-IN" sz="1700" kern="1200"/>
            <a:t>indicating</a:t>
          </a:r>
          <a:r>
            <a:rPr lang="en-IN" sz="1700" b="0" i="0" kern="1200"/>
            <a:t> that </a:t>
          </a:r>
          <a:r>
            <a:rPr lang="en-IN" sz="1700" i="0" kern="1200"/>
            <a:t>being a</a:t>
          </a:r>
          <a:r>
            <a:rPr lang="en-IN" sz="1700" b="1" i="0" kern="1200"/>
            <a:t> room in a hostel </a:t>
          </a:r>
          <a:r>
            <a:rPr lang="en-IN" sz="1700" b="0" i="0" kern="1200"/>
            <a:t>is expected to </a:t>
          </a:r>
          <a:r>
            <a:rPr lang="en-IN" sz="1700" b="1" i="0" kern="1200"/>
            <a:t>decrease revenue by $1,134.7</a:t>
          </a:r>
          <a:endParaRPr lang="en-US" sz="1700" kern="1200"/>
        </a:p>
      </dsp:txBody>
      <dsp:txXfrm>
        <a:off x="3674576" y="1922780"/>
        <a:ext cx="3126093" cy="338509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98C59-DE18-43B0-8F43-48834CEB81DD}">
      <dsp:nvSpPr>
        <dsp:cNvPr id="0" name=""/>
        <dsp:cNvSpPr/>
      </dsp:nvSpPr>
      <dsp:spPr>
        <a:xfrm>
          <a:off x="684914" y="519293"/>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D71CDE-C99D-4CA1-95FD-697D866B40F9}">
      <dsp:nvSpPr>
        <dsp:cNvPr id="0" name=""/>
        <dsp:cNvSpPr/>
      </dsp:nvSpPr>
      <dsp:spPr>
        <a:xfrm>
          <a:off x="918914" y="753293"/>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328733-23B2-480B-B2CB-5AEB44498B4C}">
      <dsp:nvSpPr>
        <dsp:cNvPr id="0" name=""/>
        <dsp:cNvSpPr/>
      </dsp:nvSpPr>
      <dsp:spPr>
        <a:xfrm>
          <a:off x="333914" y="1959293"/>
          <a:ext cx="1800000" cy="1714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solidFill>
                <a:schemeClr val="tx1"/>
              </a:solidFill>
            </a:rPr>
            <a:t>There is </a:t>
          </a:r>
          <a:r>
            <a:rPr lang="en-GB" sz="1100" b="1" kern="1200">
              <a:solidFill>
                <a:schemeClr val="tx1"/>
              </a:solidFill>
            </a:rPr>
            <a:t>scope for improvement </a:t>
          </a:r>
          <a:r>
            <a:rPr lang="en-GB" sz="1100" kern="1200">
              <a:solidFill>
                <a:schemeClr val="tx1"/>
              </a:solidFill>
            </a:rPr>
            <a:t>for our final model by </a:t>
          </a:r>
          <a:r>
            <a:rPr lang="en-GB" sz="1100" b="1" kern="1200">
              <a:solidFill>
                <a:schemeClr val="tx1"/>
              </a:solidFill>
            </a:rPr>
            <a:t>tuning parameters and considering additional factors</a:t>
          </a:r>
          <a:endParaRPr lang="en-US" sz="1100" b="1" kern="1200">
            <a:solidFill>
              <a:schemeClr val="tx1"/>
            </a:solidFill>
          </a:endParaRPr>
        </a:p>
      </dsp:txBody>
      <dsp:txXfrm>
        <a:off x="333914" y="1959293"/>
        <a:ext cx="1800000" cy="1714218"/>
      </dsp:txXfrm>
    </dsp:sp>
    <dsp:sp modelId="{79DBA1C3-CEB2-40C7-B88D-7B34121F9988}">
      <dsp:nvSpPr>
        <dsp:cNvPr id="0" name=""/>
        <dsp:cNvSpPr/>
      </dsp:nvSpPr>
      <dsp:spPr>
        <a:xfrm>
          <a:off x="2799914" y="519293"/>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98D9EB-7B51-449B-A10D-7ADBBBDECF9C}">
      <dsp:nvSpPr>
        <dsp:cNvPr id="0" name=""/>
        <dsp:cNvSpPr/>
      </dsp:nvSpPr>
      <dsp:spPr>
        <a:xfrm>
          <a:off x="3033914" y="753293"/>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084555-08F2-4A7D-A3AB-6BEE454D1D9C}">
      <dsp:nvSpPr>
        <dsp:cNvPr id="0" name=""/>
        <dsp:cNvSpPr/>
      </dsp:nvSpPr>
      <dsp:spPr>
        <a:xfrm>
          <a:off x="2448914" y="1959293"/>
          <a:ext cx="1800000" cy="1714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rtl="0">
            <a:lnSpc>
              <a:spcPct val="100000"/>
            </a:lnSpc>
            <a:spcBef>
              <a:spcPct val="0"/>
            </a:spcBef>
            <a:spcAft>
              <a:spcPct val="35000"/>
            </a:spcAft>
            <a:buNone/>
            <a:defRPr cap="all"/>
          </a:pPr>
          <a:r>
            <a:rPr lang="en-GB" sz="1100" kern="1200">
              <a:solidFill>
                <a:schemeClr val="tx1"/>
              </a:solidFill>
            </a:rPr>
            <a:t>We </a:t>
          </a:r>
          <a:r>
            <a:rPr lang="en-GB" sz="1100" b="1" kern="1200">
              <a:solidFill>
                <a:schemeClr val="tx1"/>
              </a:solidFill>
              <a:latin typeface="Calibri Light" panose="020F0302020204030204"/>
            </a:rPr>
            <a:t>did not consider</a:t>
          </a:r>
          <a:r>
            <a:rPr lang="en-GB" sz="1100" b="1" kern="1200">
              <a:solidFill>
                <a:schemeClr val="tx1"/>
              </a:solidFill>
            </a:rPr>
            <a:t> some accuracy</a:t>
          </a:r>
          <a:r>
            <a:rPr lang="en-GB" sz="1100" kern="1200">
              <a:solidFill>
                <a:schemeClr val="tx1"/>
              </a:solidFill>
            </a:rPr>
            <a:t> to interpret the data better and </a:t>
          </a:r>
          <a:r>
            <a:rPr lang="en-GB" sz="1100" b="1" kern="1200">
              <a:solidFill>
                <a:schemeClr val="tx1"/>
              </a:solidFill>
            </a:rPr>
            <a:t>provide business insights</a:t>
          </a:r>
          <a:endParaRPr lang="en-US" sz="1100" b="1" kern="1200">
            <a:solidFill>
              <a:schemeClr val="tx1"/>
            </a:solidFill>
          </a:endParaRPr>
        </a:p>
      </dsp:txBody>
      <dsp:txXfrm>
        <a:off x="2448914" y="1959293"/>
        <a:ext cx="1800000" cy="1714218"/>
      </dsp:txXfrm>
    </dsp:sp>
    <dsp:sp modelId="{DEB8109B-5669-467D-A423-4E8DD250B00C}">
      <dsp:nvSpPr>
        <dsp:cNvPr id="0" name=""/>
        <dsp:cNvSpPr/>
      </dsp:nvSpPr>
      <dsp:spPr>
        <a:xfrm>
          <a:off x="4914914" y="519293"/>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5F947F-1F1D-42A6-B8C9-44FBD2A49691}">
      <dsp:nvSpPr>
        <dsp:cNvPr id="0" name=""/>
        <dsp:cNvSpPr/>
      </dsp:nvSpPr>
      <dsp:spPr>
        <a:xfrm>
          <a:off x="5148914" y="753293"/>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20A5E3-04AB-4CAF-8DC9-1331FD814882}">
      <dsp:nvSpPr>
        <dsp:cNvPr id="0" name=""/>
        <dsp:cNvSpPr/>
      </dsp:nvSpPr>
      <dsp:spPr>
        <a:xfrm>
          <a:off x="4563914" y="1959293"/>
          <a:ext cx="1800000" cy="1714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a:solidFill>
                <a:schemeClr val="tx1"/>
              </a:solidFill>
            </a:rPr>
            <a:t>We </a:t>
          </a:r>
          <a:r>
            <a:rPr lang="en-GB" sz="1100" b="1" kern="1200">
              <a:solidFill>
                <a:schemeClr val="tx1"/>
              </a:solidFill>
            </a:rPr>
            <a:t>did not focus </a:t>
          </a:r>
          <a:r>
            <a:rPr lang="en-GB" sz="1100" kern="1200">
              <a:solidFill>
                <a:schemeClr val="tx1"/>
              </a:solidFill>
            </a:rPr>
            <a:t>on the </a:t>
          </a:r>
          <a:r>
            <a:rPr lang="en-GB" sz="1100" b="1" kern="1200">
              <a:solidFill>
                <a:schemeClr val="tx1"/>
              </a:solidFill>
            </a:rPr>
            <a:t>effect of demographic factors </a:t>
          </a:r>
          <a:r>
            <a:rPr lang="en-GB" sz="1100" kern="1200">
              <a:solidFill>
                <a:schemeClr val="tx1"/>
              </a:solidFill>
            </a:rPr>
            <a:t>on the </a:t>
          </a:r>
          <a:r>
            <a:rPr lang="en-GB" sz="1100" b="1" kern="1200">
              <a:solidFill>
                <a:schemeClr val="tx1"/>
              </a:solidFill>
            </a:rPr>
            <a:t>pricing &amp; subsequent revenue of property</a:t>
          </a:r>
          <a:r>
            <a:rPr lang="en-GB" sz="1100" kern="1200">
              <a:solidFill>
                <a:schemeClr val="tx1"/>
              </a:solidFill>
            </a:rPr>
            <a:t>, which may be studied </a:t>
          </a:r>
          <a:r>
            <a:rPr lang="en-GB" sz="1100" kern="1200">
              <a:solidFill>
                <a:schemeClr val="tx1"/>
              </a:solidFill>
              <a:latin typeface="Calibri Light" panose="020F0302020204030204"/>
            </a:rPr>
            <a:t>in</a:t>
          </a:r>
          <a:r>
            <a:rPr lang="en-GB" sz="1100" kern="1200">
              <a:solidFill>
                <a:schemeClr val="tx1"/>
              </a:solidFill>
            </a:rPr>
            <a:t> greater detail</a:t>
          </a:r>
          <a:endParaRPr lang="en-US" sz="1100" kern="1200">
            <a:solidFill>
              <a:schemeClr val="tx1"/>
            </a:solidFill>
          </a:endParaRPr>
        </a:p>
      </dsp:txBody>
      <dsp:txXfrm>
        <a:off x="4563914" y="1959293"/>
        <a:ext cx="1800000" cy="1714218"/>
      </dsp:txXfrm>
    </dsp:sp>
    <dsp:sp modelId="{52202D29-BBC8-428F-BFF2-979C89E4C2DC}">
      <dsp:nvSpPr>
        <dsp:cNvPr id="0" name=""/>
        <dsp:cNvSpPr/>
      </dsp:nvSpPr>
      <dsp:spPr>
        <a:xfrm>
          <a:off x="7029914" y="519293"/>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6A1AFD-8147-4384-8E64-2A714AFBEB69}">
      <dsp:nvSpPr>
        <dsp:cNvPr id="0" name=""/>
        <dsp:cNvSpPr/>
      </dsp:nvSpPr>
      <dsp:spPr>
        <a:xfrm>
          <a:off x="7263914" y="753293"/>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C471E6-B8EA-4B9D-A5FF-D1C8057FF5C8}">
      <dsp:nvSpPr>
        <dsp:cNvPr id="0" name=""/>
        <dsp:cNvSpPr/>
      </dsp:nvSpPr>
      <dsp:spPr>
        <a:xfrm>
          <a:off x="6678914" y="1959293"/>
          <a:ext cx="1800000" cy="1714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rtl="0">
            <a:lnSpc>
              <a:spcPct val="100000"/>
            </a:lnSpc>
            <a:spcBef>
              <a:spcPct val="0"/>
            </a:spcBef>
            <a:spcAft>
              <a:spcPct val="35000"/>
            </a:spcAft>
            <a:buNone/>
            <a:defRPr cap="all"/>
          </a:pPr>
          <a:r>
            <a:rPr lang="en-GB" sz="1100" kern="1200">
              <a:solidFill>
                <a:schemeClr val="tx1"/>
              </a:solidFill>
            </a:rPr>
            <a:t>In </a:t>
          </a:r>
          <a:r>
            <a:rPr lang="en-GB" sz="1100" kern="1200">
              <a:solidFill>
                <a:schemeClr val="tx1"/>
              </a:solidFill>
              <a:latin typeface="Calibri Light" panose="020F0302020204030204"/>
            </a:rPr>
            <a:t>the </a:t>
          </a:r>
          <a:r>
            <a:rPr lang="en-GB" sz="1100" kern="1200">
              <a:solidFill>
                <a:schemeClr val="tx1"/>
              </a:solidFill>
            </a:rPr>
            <a:t>data preprocessing stage, we </a:t>
          </a:r>
          <a:r>
            <a:rPr lang="en-GB" sz="1100" b="1" kern="1200">
              <a:solidFill>
                <a:schemeClr val="tx1"/>
              </a:solidFill>
            </a:rPr>
            <a:t>handled missing data </a:t>
          </a:r>
          <a:r>
            <a:rPr lang="en-GB" sz="1100" kern="1200">
              <a:solidFill>
                <a:schemeClr val="tx1"/>
              </a:solidFill>
            </a:rPr>
            <a:t>by </a:t>
          </a:r>
          <a:r>
            <a:rPr lang="en-GB" sz="1100" kern="1200">
              <a:solidFill>
                <a:schemeClr val="tx1"/>
              </a:solidFill>
              <a:latin typeface="Calibri Light" panose="020F0302020204030204"/>
            </a:rPr>
            <a:t>inputting</a:t>
          </a:r>
          <a:r>
            <a:rPr lang="en-GB" sz="1100" kern="1200">
              <a:solidFill>
                <a:schemeClr val="tx1"/>
              </a:solidFill>
            </a:rPr>
            <a:t> </a:t>
          </a:r>
          <a:r>
            <a:rPr lang="en-GB" sz="1100" kern="1200">
              <a:solidFill>
                <a:schemeClr val="tx1"/>
              </a:solidFill>
              <a:latin typeface="Calibri Light" panose="020F0302020204030204"/>
            </a:rPr>
            <a:t>the</a:t>
          </a:r>
          <a:r>
            <a:rPr lang="en-GB" sz="1100" kern="1200">
              <a:solidFill>
                <a:schemeClr val="tx1"/>
              </a:solidFill>
            </a:rPr>
            <a:t> mean for numerical and mode for categorical. This may have </a:t>
          </a:r>
          <a:r>
            <a:rPr lang="en-GB" sz="1100" b="1" kern="1200">
              <a:solidFill>
                <a:schemeClr val="tx1"/>
              </a:solidFill>
            </a:rPr>
            <a:t>impacted the model performance</a:t>
          </a:r>
          <a:r>
            <a:rPr lang="en-GB" sz="1100" kern="1200">
              <a:solidFill>
                <a:schemeClr val="tx1"/>
              </a:solidFill>
            </a:rPr>
            <a:t> as there were large chunks of missing data in many parameters</a:t>
          </a:r>
          <a:endParaRPr lang="en-US" sz="1100" kern="1200">
            <a:solidFill>
              <a:schemeClr val="tx1"/>
            </a:solidFill>
          </a:endParaRPr>
        </a:p>
      </dsp:txBody>
      <dsp:txXfrm>
        <a:off x="6678914" y="1959293"/>
        <a:ext cx="1800000" cy="1714218"/>
      </dsp:txXfrm>
    </dsp:sp>
    <dsp:sp modelId="{7F4B9AD8-3125-480B-9DBA-4773FE4EEF3B}">
      <dsp:nvSpPr>
        <dsp:cNvPr id="0" name=""/>
        <dsp:cNvSpPr/>
      </dsp:nvSpPr>
      <dsp:spPr>
        <a:xfrm>
          <a:off x="9144914" y="519293"/>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6E4200-B212-41B0-94C3-CBFDED4AD61B}">
      <dsp:nvSpPr>
        <dsp:cNvPr id="0" name=""/>
        <dsp:cNvSpPr/>
      </dsp:nvSpPr>
      <dsp:spPr>
        <a:xfrm>
          <a:off x="9378914" y="753293"/>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0DCBB9-012A-49C4-B2BA-22942FA7A743}">
      <dsp:nvSpPr>
        <dsp:cNvPr id="0" name=""/>
        <dsp:cNvSpPr/>
      </dsp:nvSpPr>
      <dsp:spPr>
        <a:xfrm>
          <a:off x="8793914" y="1959293"/>
          <a:ext cx="1800000" cy="1714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rtl="0">
            <a:lnSpc>
              <a:spcPct val="100000"/>
            </a:lnSpc>
            <a:spcBef>
              <a:spcPct val="0"/>
            </a:spcBef>
            <a:spcAft>
              <a:spcPct val="35000"/>
            </a:spcAft>
            <a:buNone/>
            <a:defRPr cap="all"/>
          </a:pPr>
          <a:r>
            <a:rPr lang="en-GB" sz="1100" kern="1200">
              <a:solidFill>
                <a:schemeClr val="tx1"/>
              </a:solidFill>
            </a:rPr>
            <a:t>We </a:t>
          </a:r>
          <a:r>
            <a:rPr lang="en-GB" sz="1100" b="1" kern="1200">
              <a:solidFill>
                <a:schemeClr val="tx1"/>
              </a:solidFill>
            </a:rPr>
            <a:t>did not consider external data to augment</a:t>
          </a:r>
          <a:r>
            <a:rPr lang="en-GB" sz="1100" kern="1200">
              <a:solidFill>
                <a:schemeClr val="tx1"/>
              </a:solidFill>
            </a:rPr>
            <a:t> the provided dataset, which may </a:t>
          </a:r>
          <a:r>
            <a:rPr lang="en-GB" sz="1100" b="1" kern="1200">
              <a:solidFill>
                <a:schemeClr val="tx1"/>
              </a:solidFill>
            </a:rPr>
            <a:t>impact model capability</a:t>
          </a:r>
          <a:r>
            <a:rPr lang="en-GB" sz="1100" kern="1200">
              <a:solidFill>
                <a:schemeClr val="tx1"/>
              </a:solidFill>
            </a:rPr>
            <a:t>. Eg: </a:t>
          </a:r>
          <a:r>
            <a:rPr lang="en-GB" sz="1100" kern="1200">
              <a:solidFill>
                <a:schemeClr val="tx1"/>
              </a:solidFill>
              <a:latin typeface="Calibri Light" panose="020F0302020204030204"/>
            </a:rPr>
            <a:t>a </a:t>
          </a:r>
          <a:r>
            <a:rPr lang="en-GB" sz="1100" kern="1200">
              <a:solidFill>
                <a:schemeClr val="tx1"/>
              </a:solidFill>
            </a:rPr>
            <a:t>high crime rate in a particular </a:t>
          </a:r>
          <a:r>
            <a:rPr lang="en-GB" sz="1100" kern="1200">
              <a:solidFill>
                <a:schemeClr val="tx1"/>
              </a:solidFill>
              <a:latin typeface="Calibri Light" panose="020F0302020204030204"/>
            </a:rPr>
            <a:t>neighborhood</a:t>
          </a:r>
          <a:r>
            <a:rPr lang="en-GB" sz="1100" kern="1200">
              <a:solidFill>
                <a:schemeClr val="tx1"/>
              </a:solidFill>
            </a:rPr>
            <a:t> can bring down revenue</a:t>
          </a:r>
          <a:endParaRPr lang="en-US" sz="1100" kern="1200">
            <a:solidFill>
              <a:schemeClr val="tx1"/>
            </a:solidFill>
          </a:endParaRPr>
        </a:p>
      </dsp:txBody>
      <dsp:txXfrm>
        <a:off x="8793914" y="1959293"/>
        <a:ext cx="1800000" cy="1714218"/>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4EF86B-1BE9-4656-9E0A-B74639D9F865}" type="datetimeFigureOut">
              <a:rPr lang="en-US" smtClean="0"/>
              <a:t>12/8/2023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91A2E7-CB4F-4531-8D43-1EE7C85C2011}" type="slidenum">
              <a:rPr lang="en-US" smtClean="0"/>
              <a:t>‹#›</a:t>
            </a:fld>
            <a:endParaRPr lang="en-US"/>
          </a:p>
        </p:txBody>
      </p:sp>
    </p:spTree>
    <p:extLst>
      <p:ext uri="{BB962C8B-B14F-4D97-AF65-F5344CB8AC3E}">
        <p14:creationId xmlns:p14="http://schemas.microsoft.com/office/powerpoint/2010/main" val="38113745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74151"/>
                </a:solidFill>
                <a:effectLst/>
                <a:latin typeface="Söhne"/>
              </a:rPr>
              <a:t>In the dynamic world of vacation rentals, Airbnb stands out with its innovative two-sided marketplace. By connecting property owners and guests, Airbnb has reshaped travel experiences globally. The business model, driven by service fees and diverse revenue streams, has fueled its success. For property owners, Airbnb simplifies the process, </a:t>
            </a:r>
            <a:r>
              <a:rPr lang="en-US">
                <a:solidFill>
                  <a:srgbClr val="374151"/>
                </a:solidFill>
                <a:latin typeface="Söhne"/>
              </a:rPr>
              <a:t>of </a:t>
            </a:r>
            <a:r>
              <a:rPr lang="en-US" b="0" i="0">
                <a:solidFill>
                  <a:srgbClr val="374151"/>
                </a:solidFill>
                <a:effectLst/>
                <a:latin typeface="Söhne"/>
              </a:rPr>
              <a:t>handling bookings, payments, and offering additional services. In a competitive landscape, Airbnb faces formidable rivals like </a:t>
            </a:r>
            <a:r>
              <a:rPr lang="en-US" b="0" i="0" err="1">
                <a:solidFill>
                  <a:srgbClr val="374151"/>
                </a:solidFill>
                <a:effectLst/>
                <a:latin typeface="Söhne"/>
              </a:rPr>
              <a:t>Booking.com</a:t>
            </a:r>
            <a:r>
              <a:rPr lang="en-US" b="0" i="0">
                <a:solidFill>
                  <a:srgbClr val="374151"/>
                </a:solidFill>
                <a:effectLst/>
                <a:latin typeface="Söhne"/>
              </a:rPr>
              <a:t> and </a:t>
            </a:r>
            <a:r>
              <a:rPr lang="en-US" b="0" i="0" err="1">
                <a:solidFill>
                  <a:srgbClr val="374151"/>
                </a:solidFill>
                <a:effectLst/>
                <a:latin typeface="Söhne"/>
              </a:rPr>
              <a:t>Vrbo</a:t>
            </a:r>
            <a:r>
              <a:rPr lang="en-US" b="0" i="0">
                <a:solidFill>
                  <a:srgbClr val="374151"/>
                </a:solidFill>
                <a:effectLst/>
                <a:latin typeface="Söhne"/>
              </a:rPr>
              <a:t>. To thrive as hosts, it's crucial to price competitively, optimize listings, offer extra services, and prioritize customer service. As you now totally </a:t>
            </a:r>
            <a:r>
              <a:rPr lang="en-US">
                <a:solidFill>
                  <a:srgbClr val="374151"/>
                </a:solidFill>
                <a:latin typeface="Söhne"/>
              </a:rPr>
              <a:t>understand</a:t>
            </a:r>
            <a:r>
              <a:rPr lang="en-US" b="0" i="0">
                <a:solidFill>
                  <a:srgbClr val="374151"/>
                </a:solidFill>
                <a:effectLst/>
                <a:latin typeface="Söhne"/>
              </a:rPr>
              <a:t> </a:t>
            </a:r>
            <a:r>
              <a:rPr lang="en-US">
                <a:solidFill>
                  <a:srgbClr val="374151"/>
                </a:solidFill>
                <a:latin typeface="Söhne"/>
              </a:rPr>
              <a:t>Airbnb's</a:t>
            </a:r>
            <a:r>
              <a:rPr lang="en-US" b="0" i="0">
                <a:solidFill>
                  <a:srgbClr val="374151"/>
                </a:solidFill>
                <a:effectLst/>
                <a:latin typeface="Söhne"/>
              </a:rPr>
              <a:t> main pillars </a:t>
            </a:r>
            <a:r>
              <a:rPr lang="en-US">
                <a:solidFill>
                  <a:srgbClr val="374151"/>
                </a:solidFill>
                <a:latin typeface="Söhne"/>
              </a:rPr>
              <a:t>are</a:t>
            </a:r>
            <a:r>
              <a:rPr lang="en-US" b="0" i="0">
                <a:solidFill>
                  <a:srgbClr val="374151"/>
                </a:solidFill>
                <a:effectLst/>
                <a:latin typeface="Söhne"/>
              </a:rPr>
              <a:t> host, customer</a:t>
            </a:r>
            <a:r>
              <a:rPr lang="en-US">
                <a:solidFill>
                  <a:srgbClr val="374151"/>
                </a:solidFill>
                <a:latin typeface="Söhne"/>
              </a:rPr>
              <a:t>,</a:t>
            </a:r>
            <a:r>
              <a:rPr lang="en-US" b="0" i="0">
                <a:solidFill>
                  <a:srgbClr val="374151"/>
                </a:solidFill>
                <a:effectLst/>
                <a:latin typeface="Söhne"/>
              </a:rPr>
              <a:t> and Airbnb as a service let us dive deeper into predicting its revenue model for competitive/ growing markets like Dallas. Now </a:t>
            </a:r>
            <a:r>
              <a:rPr lang="en-US">
                <a:solidFill>
                  <a:srgbClr val="374151"/>
                </a:solidFill>
                <a:latin typeface="Söhne"/>
              </a:rPr>
              <a:t>let's</a:t>
            </a:r>
            <a:r>
              <a:rPr lang="en-US" b="0" i="0">
                <a:solidFill>
                  <a:srgbClr val="374151"/>
                </a:solidFill>
                <a:effectLst/>
                <a:latin typeface="Söhne"/>
              </a:rPr>
              <a:t> start with why </a:t>
            </a:r>
            <a:r>
              <a:rPr lang="en-US">
                <a:solidFill>
                  <a:srgbClr val="374151"/>
                </a:solidFill>
                <a:latin typeface="Söhne"/>
              </a:rPr>
              <a:t>Dallas </a:t>
            </a:r>
            <a:r>
              <a:rPr lang="en-US" b="0" i="0">
                <a:solidFill>
                  <a:srgbClr val="374151"/>
                </a:solidFill>
                <a:effectLst/>
                <a:latin typeface="Söhne"/>
              </a:rPr>
              <a:t>and to our approaches </a:t>
            </a:r>
            <a:r>
              <a:rPr lang="en-US">
                <a:solidFill>
                  <a:srgbClr val="374151"/>
                </a:solidFill>
                <a:latin typeface="Söhne"/>
              </a:rPr>
              <a:t>follow</a:t>
            </a:r>
            <a:r>
              <a:rPr lang="en-US" b="0" i="0">
                <a:solidFill>
                  <a:srgbClr val="374151"/>
                </a:solidFill>
                <a:effectLst/>
                <a:latin typeface="Söhne"/>
              </a:rPr>
              <a:t> the major conclusions from our analysis/.</a:t>
            </a:r>
            <a:r>
              <a:rPr lang="en-US">
                <a:solidFill>
                  <a:srgbClr val="374151"/>
                </a:solidFill>
                <a:latin typeface="Söhne"/>
              </a:rPr>
              <a:t> </a:t>
            </a:r>
            <a:endParaRPr lang="en-US"/>
          </a:p>
        </p:txBody>
      </p:sp>
      <p:sp>
        <p:nvSpPr>
          <p:cNvPr id="4" name="Slide Number Placeholder 3"/>
          <p:cNvSpPr>
            <a:spLocks noGrp="1"/>
          </p:cNvSpPr>
          <p:nvPr>
            <p:ph type="sldNum" sz="quarter" idx="5"/>
          </p:nvPr>
        </p:nvSpPr>
        <p:spPr/>
        <p:txBody>
          <a:bodyPr/>
          <a:lstStyle/>
          <a:p>
            <a:fld id="{CB91A2E7-CB4F-4531-8D43-1EE7C85C2011}" type="slidenum">
              <a:rPr lang="en-US" smtClean="0"/>
              <a:t>3</a:t>
            </a:fld>
            <a:endParaRPr lang="en-US"/>
          </a:p>
        </p:txBody>
      </p:sp>
    </p:spTree>
    <p:extLst>
      <p:ext uri="{BB962C8B-B14F-4D97-AF65-F5344CB8AC3E}">
        <p14:creationId xmlns:p14="http://schemas.microsoft.com/office/powerpoint/2010/main" val="617262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OUR STUDY CONSIDERING DALLS HAS BEEN INPERATIVE  As  IT IS one of the fastest-growing cities in the U.S., WITH has a substantial tourism impact, contributing over $7.2 billion annually, with an additional $200 million in annual tourism. Dallas has experienced the fastest (revenue per available room) post-COVID. OTHER RESONS INCLUDE Average Daily Rate (ADR), catering to strong demand from high-rated leisure travelers and the expansion of upscale and luxury accommodations. These factors position Dallas as a lucrative market for your AIR BNB BUSSINESS GROWTH. These compelling factors position Dallas as a highly lucrative market for substantial Airbnb business growth. In our next slide, we'll delve into the data set, exploring key metrics that validate this promising opportunity.</a:t>
            </a:r>
          </a:p>
        </p:txBody>
      </p:sp>
      <p:sp>
        <p:nvSpPr>
          <p:cNvPr id="4" name="Slide Number Placeholder 3"/>
          <p:cNvSpPr>
            <a:spLocks noGrp="1"/>
          </p:cNvSpPr>
          <p:nvPr>
            <p:ph type="sldNum" sz="quarter" idx="5"/>
          </p:nvPr>
        </p:nvSpPr>
        <p:spPr/>
        <p:txBody>
          <a:bodyPr/>
          <a:lstStyle/>
          <a:p>
            <a:fld id="{CB91A2E7-CB4F-4531-8D43-1EE7C85C2011}" type="slidenum">
              <a:rPr lang="en-US" smtClean="0"/>
              <a:t>4</a:t>
            </a:fld>
            <a:endParaRPr lang="en-US"/>
          </a:p>
        </p:txBody>
      </p:sp>
    </p:spTree>
    <p:extLst>
      <p:ext uri="{BB962C8B-B14F-4D97-AF65-F5344CB8AC3E}">
        <p14:creationId xmlns:p14="http://schemas.microsoft.com/office/powerpoint/2010/main" val="2226886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atin typeface="Calibri Light" panose="020F0302020204030204"/>
              </a:rPr>
              <a:t>Based on accurate prediction model</a:t>
            </a: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latin typeface="Calibri Light" panose="020F03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a:latin typeface="Calibri Light" panose="020F0302020204030204"/>
              </a:rPr>
              <a:t>Coeff's and important feature analysis</a:t>
            </a: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atin typeface="Calibri Light" panose="020F03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latin typeface="Calibri Light" panose="020F0302020204030204"/>
              </a:rPr>
              <a:t>Which neighbourhood to focus on which feature, and which property type has to focus on which feature</a:t>
            </a:r>
            <a:endParaRPr lang="en-GB"/>
          </a:p>
          <a:p>
            <a:endParaRPr lang="en-US"/>
          </a:p>
        </p:txBody>
      </p:sp>
      <p:sp>
        <p:nvSpPr>
          <p:cNvPr id="4" name="Slide Number Placeholder 3"/>
          <p:cNvSpPr>
            <a:spLocks noGrp="1"/>
          </p:cNvSpPr>
          <p:nvPr>
            <p:ph type="sldNum" sz="quarter" idx="5"/>
          </p:nvPr>
        </p:nvSpPr>
        <p:spPr/>
        <p:txBody>
          <a:bodyPr/>
          <a:lstStyle/>
          <a:p>
            <a:fld id="{CB91A2E7-CB4F-4531-8D43-1EE7C85C2011}" type="slidenum">
              <a:rPr lang="en-US" smtClean="0"/>
              <a:t>5</a:t>
            </a:fld>
            <a:endParaRPr lang="en-US"/>
          </a:p>
        </p:txBody>
      </p:sp>
    </p:spTree>
    <p:extLst>
      <p:ext uri="{BB962C8B-B14F-4D97-AF65-F5344CB8AC3E}">
        <p14:creationId xmlns:p14="http://schemas.microsoft.com/office/powerpoint/2010/main" val="1053257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0" i="0">
                <a:solidFill>
                  <a:srgbClr val="374151"/>
                </a:solidFill>
                <a:effectLst/>
                <a:latin typeface="Söhne"/>
              </a:rPr>
              <a:t>In our study, we began by collecting quarterly Airbnb data, delving into exploratory data analysis with key graphs. We addressed missing values, separated datasets for training and testing, and engineered features for our model selection. Three models were chosen for their balance between interpretability and accuracy. After model tuning and evaluation, we applied the models to predict revenue. Analyzing coefficients, we derived actionable insights. As we move forward, our focus shifts to cost-benefit analysis and providing strategic insights to hosts for revenue optimization across diverse categories and neighborhoods. This is just a brief introduction of our approach and we will be discussing it in detail in our coming slides. </a:t>
            </a:r>
            <a:endParaRPr lang="en-US"/>
          </a:p>
        </p:txBody>
      </p:sp>
      <p:sp>
        <p:nvSpPr>
          <p:cNvPr id="4" name="Slide Number Placeholder 3"/>
          <p:cNvSpPr>
            <a:spLocks noGrp="1"/>
          </p:cNvSpPr>
          <p:nvPr>
            <p:ph type="sldNum" sz="quarter" idx="5"/>
          </p:nvPr>
        </p:nvSpPr>
        <p:spPr/>
        <p:txBody>
          <a:bodyPr/>
          <a:lstStyle/>
          <a:p>
            <a:fld id="{CB91A2E7-CB4F-4531-8D43-1EE7C85C2011}" type="slidenum">
              <a:rPr lang="en-US" smtClean="0"/>
              <a:t>6</a:t>
            </a:fld>
            <a:endParaRPr lang="en-US"/>
          </a:p>
        </p:txBody>
      </p:sp>
    </p:spTree>
    <p:extLst>
      <p:ext uri="{BB962C8B-B14F-4D97-AF65-F5344CB8AC3E}">
        <p14:creationId xmlns:p14="http://schemas.microsoft.com/office/powerpoint/2010/main" val="796605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our data analysis process, we've taken several important steps. We've filled in missing values in numerical columns and used the most common value for missing data in categorical columns. To ensure accurate results, we've removed duplicate rows and irrelevant columns. We've also added a new 'Prev Quarter' column based on the 'Quarter' column for added context. Lastly, we've transformed the 'Date' column, making it more useful by creating new 'Year,' 'Month,' and 'Quarter' columns. These steps have improved the quality and relevance of our data for analysis.</a:t>
            </a:r>
          </a:p>
        </p:txBody>
      </p:sp>
      <p:sp>
        <p:nvSpPr>
          <p:cNvPr id="4" name="Slide Number Placeholder 3"/>
          <p:cNvSpPr>
            <a:spLocks noGrp="1"/>
          </p:cNvSpPr>
          <p:nvPr>
            <p:ph type="sldNum" sz="quarter" idx="5"/>
          </p:nvPr>
        </p:nvSpPr>
        <p:spPr/>
        <p:txBody>
          <a:bodyPr/>
          <a:lstStyle/>
          <a:p>
            <a:fld id="{CB91A2E7-CB4F-4531-8D43-1EE7C85C2011}" type="slidenum">
              <a:rPr lang="en-US" smtClean="0"/>
              <a:t>7</a:t>
            </a:fld>
            <a:endParaRPr lang="en-US"/>
          </a:p>
        </p:txBody>
      </p:sp>
    </p:spTree>
    <p:extLst>
      <p:ext uri="{BB962C8B-B14F-4D97-AF65-F5344CB8AC3E}">
        <p14:creationId xmlns:p14="http://schemas.microsoft.com/office/powerpoint/2010/main" val="113781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i="0">
                <a:solidFill>
                  <a:srgbClr val="374151"/>
                </a:solidFill>
                <a:effectLst/>
                <a:latin typeface="Söhne"/>
              </a:rPr>
              <a:t>The heatmap shows the correlation between revenue and key variables such as average price for booked days, average listed price for available days, maximum guests, available days, and bedrooms</a:t>
            </a:r>
            <a:endParaRPr lang="en-US" sz="1200"/>
          </a:p>
          <a:p>
            <a:endParaRPr lang="en-IN"/>
          </a:p>
        </p:txBody>
      </p:sp>
      <p:sp>
        <p:nvSpPr>
          <p:cNvPr id="4" name="Slide Number Placeholder 3"/>
          <p:cNvSpPr>
            <a:spLocks noGrp="1"/>
          </p:cNvSpPr>
          <p:nvPr>
            <p:ph type="sldNum" sz="quarter" idx="5"/>
          </p:nvPr>
        </p:nvSpPr>
        <p:spPr/>
        <p:txBody>
          <a:bodyPr/>
          <a:lstStyle/>
          <a:p>
            <a:fld id="{CB91A2E7-CB4F-4531-8D43-1EE7C85C2011}" type="slidenum">
              <a:rPr lang="en-US" smtClean="0"/>
              <a:t>8</a:t>
            </a:fld>
            <a:endParaRPr lang="en-US"/>
          </a:p>
        </p:txBody>
      </p:sp>
    </p:spTree>
    <p:extLst>
      <p:ext uri="{BB962C8B-B14F-4D97-AF65-F5344CB8AC3E}">
        <p14:creationId xmlns:p14="http://schemas.microsoft.com/office/powerpoint/2010/main" val="496960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B91A2E7-CB4F-4531-8D43-1EE7C85C2011}" type="slidenum">
              <a:rPr lang="en-US" smtClean="0"/>
              <a:t>16</a:t>
            </a:fld>
            <a:endParaRPr lang="en-US"/>
          </a:p>
        </p:txBody>
      </p:sp>
    </p:spTree>
    <p:extLst>
      <p:ext uri="{BB962C8B-B14F-4D97-AF65-F5344CB8AC3E}">
        <p14:creationId xmlns:p14="http://schemas.microsoft.com/office/powerpoint/2010/main" val="24166682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a:solidFill>
                  <a:srgbClr val="202124"/>
                </a:solidFill>
                <a:effectLst/>
                <a:latin typeface="Google Sans"/>
              </a:rPr>
              <a:t>Condominium hotel means a building constructed, maintained, operated and managed as a hotel in which each room is separately rented</a:t>
            </a:r>
            <a:endParaRPr lang="en-US"/>
          </a:p>
        </p:txBody>
      </p:sp>
      <p:sp>
        <p:nvSpPr>
          <p:cNvPr id="4" name="Slide Number Placeholder 3"/>
          <p:cNvSpPr>
            <a:spLocks noGrp="1"/>
          </p:cNvSpPr>
          <p:nvPr>
            <p:ph type="sldNum" sz="quarter" idx="5"/>
          </p:nvPr>
        </p:nvSpPr>
        <p:spPr/>
        <p:txBody>
          <a:bodyPr/>
          <a:lstStyle/>
          <a:p>
            <a:fld id="{CB91A2E7-CB4F-4531-8D43-1EE7C85C2011}" type="slidenum">
              <a:rPr lang="en-US" smtClean="0"/>
              <a:t>19</a:t>
            </a:fld>
            <a:endParaRPr lang="en-US"/>
          </a:p>
        </p:txBody>
      </p:sp>
    </p:spTree>
    <p:extLst>
      <p:ext uri="{BB962C8B-B14F-4D97-AF65-F5344CB8AC3E}">
        <p14:creationId xmlns:p14="http://schemas.microsoft.com/office/powerpoint/2010/main" val="2519175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7E5A3-13FA-EE54-6582-EBED755F27B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48DA5959-8022-E03B-251B-6153D3E782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8126D8ED-44D3-B815-139C-653E637C1A8B}"/>
              </a:ext>
            </a:extLst>
          </p:cNvPr>
          <p:cNvSpPr>
            <a:spLocks noGrp="1"/>
          </p:cNvSpPr>
          <p:nvPr>
            <p:ph type="dt" sz="half" idx="10"/>
          </p:nvPr>
        </p:nvSpPr>
        <p:spPr/>
        <p:txBody>
          <a:bodyPr/>
          <a:lstStyle/>
          <a:p>
            <a:fld id="{2E7FFA27-3B16-C147-BE90-CDC43924D07E}" type="datetimeFigureOut">
              <a:rPr lang="en-US" smtClean="0"/>
              <a:t>12/8/2023</a:t>
            </a:fld>
            <a:endParaRPr lang="en-US"/>
          </a:p>
        </p:txBody>
      </p:sp>
      <p:sp>
        <p:nvSpPr>
          <p:cNvPr id="5" name="Footer Placeholder 4">
            <a:extLst>
              <a:ext uri="{FF2B5EF4-FFF2-40B4-BE49-F238E27FC236}">
                <a16:creationId xmlns:a16="http://schemas.microsoft.com/office/drawing/2014/main" id="{36C352D3-2945-9C39-3AD9-43650C6E13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20A70B-87BE-198A-1F6D-56E137B549A2}"/>
              </a:ext>
            </a:extLst>
          </p:cNvPr>
          <p:cNvSpPr>
            <a:spLocks noGrp="1"/>
          </p:cNvSpPr>
          <p:nvPr>
            <p:ph type="sldNum" sz="quarter" idx="12"/>
          </p:nvPr>
        </p:nvSpPr>
        <p:spPr/>
        <p:txBody>
          <a:bodyPr/>
          <a:lstStyle/>
          <a:p>
            <a:fld id="{56B99907-0779-9F49-A849-C42E473D8677}" type="slidenum">
              <a:rPr lang="en-US" smtClean="0"/>
              <a:t>‹#›</a:t>
            </a:fld>
            <a:endParaRPr lang="en-US"/>
          </a:p>
        </p:txBody>
      </p:sp>
    </p:spTree>
    <p:extLst>
      <p:ext uri="{BB962C8B-B14F-4D97-AF65-F5344CB8AC3E}">
        <p14:creationId xmlns:p14="http://schemas.microsoft.com/office/powerpoint/2010/main" val="3488583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1D2A8-707B-0F1A-AE10-BCABCEB1D4E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D35D2DA-5CA1-CE22-2C8C-413A7C2D21E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14D2848-4A93-789C-DF7A-644980E4FAA4}"/>
              </a:ext>
            </a:extLst>
          </p:cNvPr>
          <p:cNvSpPr>
            <a:spLocks noGrp="1"/>
          </p:cNvSpPr>
          <p:nvPr>
            <p:ph type="dt" sz="half" idx="10"/>
          </p:nvPr>
        </p:nvSpPr>
        <p:spPr/>
        <p:txBody>
          <a:bodyPr/>
          <a:lstStyle/>
          <a:p>
            <a:fld id="{2E7FFA27-3B16-C147-BE90-CDC43924D07E}" type="datetimeFigureOut">
              <a:rPr lang="en-US" smtClean="0"/>
              <a:t>12/8/2023</a:t>
            </a:fld>
            <a:endParaRPr lang="en-US"/>
          </a:p>
        </p:txBody>
      </p:sp>
      <p:sp>
        <p:nvSpPr>
          <p:cNvPr id="5" name="Footer Placeholder 4">
            <a:extLst>
              <a:ext uri="{FF2B5EF4-FFF2-40B4-BE49-F238E27FC236}">
                <a16:creationId xmlns:a16="http://schemas.microsoft.com/office/drawing/2014/main" id="{3C8E131D-03E0-CD25-1A5D-2608EA03C7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C85298-2B83-E74E-00FF-331EE2671782}"/>
              </a:ext>
            </a:extLst>
          </p:cNvPr>
          <p:cNvSpPr>
            <a:spLocks noGrp="1"/>
          </p:cNvSpPr>
          <p:nvPr>
            <p:ph type="sldNum" sz="quarter" idx="12"/>
          </p:nvPr>
        </p:nvSpPr>
        <p:spPr/>
        <p:txBody>
          <a:bodyPr/>
          <a:lstStyle/>
          <a:p>
            <a:fld id="{56B99907-0779-9F49-A849-C42E473D8677}" type="slidenum">
              <a:rPr lang="en-US" smtClean="0"/>
              <a:t>‹#›</a:t>
            </a:fld>
            <a:endParaRPr lang="en-US"/>
          </a:p>
        </p:txBody>
      </p:sp>
    </p:spTree>
    <p:extLst>
      <p:ext uri="{BB962C8B-B14F-4D97-AF65-F5344CB8AC3E}">
        <p14:creationId xmlns:p14="http://schemas.microsoft.com/office/powerpoint/2010/main" val="1878551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80F8DD-D7DA-9EFA-02A6-24C8759A216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C7B1E0B-0120-1D8E-D825-5A40B62F73C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6FD17BE-9801-3D84-7E78-3DBF6784782E}"/>
              </a:ext>
            </a:extLst>
          </p:cNvPr>
          <p:cNvSpPr>
            <a:spLocks noGrp="1"/>
          </p:cNvSpPr>
          <p:nvPr>
            <p:ph type="dt" sz="half" idx="10"/>
          </p:nvPr>
        </p:nvSpPr>
        <p:spPr/>
        <p:txBody>
          <a:bodyPr/>
          <a:lstStyle/>
          <a:p>
            <a:fld id="{2E7FFA27-3B16-C147-BE90-CDC43924D07E}" type="datetimeFigureOut">
              <a:rPr lang="en-US" smtClean="0"/>
              <a:t>12/8/2023</a:t>
            </a:fld>
            <a:endParaRPr lang="en-US"/>
          </a:p>
        </p:txBody>
      </p:sp>
      <p:sp>
        <p:nvSpPr>
          <p:cNvPr id="5" name="Footer Placeholder 4">
            <a:extLst>
              <a:ext uri="{FF2B5EF4-FFF2-40B4-BE49-F238E27FC236}">
                <a16:creationId xmlns:a16="http://schemas.microsoft.com/office/drawing/2014/main" id="{DFE10D43-FC9B-C875-0DFD-3BFCD3542C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D5514B-1FAE-36F6-5690-1A94D0CDAC20}"/>
              </a:ext>
            </a:extLst>
          </p:cNvPr>
          <p:cNvSpPr>
            <a:spLocks noGrp="1"/>
          </p:cNvSpPr>
          <p:nvPr>
            <p:ph type="sldNum" sz="quarter" idx="12"/>
          </p:nvPr>
        </p:nvSpPr>
        <p:spPr/>
        <p:txBody>
          <a:bodyPr/>
          <a:lstStyle/>
          <a:p>
            <a:fld id="{56B99907-0779-9F49-A849-C42E473D8677}" type="slidenum">
              <a:rPr lang="en-US" smtClean="0"/>
              <a:t>‹#›</a:t>
            </a:fld>
            <a:endParaRPr lang="en-US"/>
          </a:p>
        </p:txBody>
      </p:sp>
    </p:spTree>
    <p:extLst>
      <p:ext uri="{BB962C8B-B14F-4D97-AF65-F5344CB8AC3E}">
        <p14:creationId xmlns:p14="http://schemas.microsoft.com/office/powerpoint/2010/main" val="3048405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4FE52-0449-3436-B8D0-EFFF798236C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CCDF015-F6BF-403F-EF9B-0AC797B9EB2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77EFE61-A1D1-A768-39FD-BDE7B323243D}"/>
              </a:ext>
            </a:extLst>
          </p:cNvPr>
          <p:cNvSpPr>
            <a:spLocks noGrp="1"/>
          </p:cNvSpPr>
          <p:nvPr>
            <p:ph type="dt" sz="half" idx="10"/>
          </p:nvPr>
        </p:nvSpPr>
        <p:spPr/>
        <p:txBody>
          <a:bodyPr/>
          <a:lstStyle/>
          <a:p>
            <a:fld id="{2E7FFA27-3B16-C147-BE90-CDC43924D07E}" type="datetimeFigureOut">
              <a:rPr lang="en-US" smtClean="0"/>
              <a:t>12/8/2023</a:t>
            </a:fld>
            <a:endParaRPr lang="en-US"/>
          </a:p>
        </p:txBody>
      </p:sp>
      <p:sp>
        <p:nvSpPr>
          <p:cNvPr id="5" name="Footer Placeholder 4">
            <a:extLst>
              <a:ext uri="{FF2B5EF4-FFF2-40B4-BE49-F238E27FC236}">
                <a16:creationId xmlns:a16="http://schemas.microsoft.com/office/drawing/2014/main" id="{67BCFE0B-FE9D-85AE-AB9B-438090C7F1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719FBA-A5D2-CFE7-B681-99CE166E62E7}"/>
              </a:ext>
            </a:extLst>
          </p:cNvPr>
          <p:cNvSpPr>
            <a:spLocks noGrp="1"/>
          </p:cNvSpPr>
          <p:nvPr>
            <p:ph type="sldNum" sz="quarter" idx="12"/>
          </p:nvPr>
        </p:nvSpPr>
        <p:spPr/>
        <p:txBody>
          <a:bodyPr/>
          <a:lstStyle/>
          <a:p>
            <a:fld id="{56B99907-0779-9F49-A849-C42E473D8677}" type="slidenum">
              <a:rPr lang="en-US" smtClean="0"/>
              <a:t>‹#›</a:t>
            </a:fld>
            <a:endParaRPr lang="en-US"/>
          </a:p>
        </p:txBody>
      </p:sp>
    </p:spTree>
    <p:extLst>
      <p:ext uri="{BB962C8B-B14F-4D97-AF65-F5344CB8AC3E}">
        <p14:creationId xmlns:p14="http://schemas.microsoft.com/office/powerpoint/2010/main" val="1597681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7D6AE-A9BB-5DA5-09B1-14D47FE4452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7E6F766-6F48-2514-F2C5-779FDDCC6E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D2B996A-AA54-6F50-5807-6D33A5BA73FD}"/>
              </a:ext>
            </a:extLst>
          </p:cNvPr>
          <p:cNvSpPr>
            <a:spLocks noGrp="1"/>
          </p:cNvSpPr>
          <p:nvPr>
            <p:ph type="dt" sz="half" idx="10"/>
          </p:nvPr>
        </p:nvSpPr>
        <p:spPr/>
        <p:txBody>
          <a:bodyPr/>
          <a:lstStyle/>
          <a:p>
            <a:fld id="{2E7FFA27-3B16-C147-BE90-CDC43924D07E}" type="datetimeFigureOut">
              <a:rPr lang="en-US" smtClean="0"/>
              <a:t>12/8/2023</a:t>
            </a:fld>
            <a:endParaRPr lang="en-US"/>
          </a:p>
        </p:txBody>
      </p:sp>
      <p:sp>
        <p:nvSpPr>
          <p:cNvPr id="5" name="Footer Placeholder 4">
            <a:extLst>
              <a:ext uri="{FF2B5EF4-FFF2-40B4-BE49-F238E27FC236}">
                <a16:creationId xmlns:a16="http://schemas.microsoft.com/office/drawing/2014/main" id="{7E78CAC4-FB8E-2F4D-A838-082BAB386B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5D58A3-0D07-4967-E988-785209400AC7}"/>
              </a:ext>
            </a:extLst>
          </p:cNvPr>
          <p:cNvSpPr>
            <a:spLocks noGrp="1"/>
          </p:cNvSpPr>
          <p:nvPr>
            <p:ph type="sldNum" sz="quarter" idx="12"/>
          </p:nvPr>
        </p:nvSpPr>
        <p:spPr/>
        <p:txBody>
          <a:bodyPr/>
          <a:lstStyle/>
          <a:p>
            <a:fld id="{56B99907-0779-9F49-A849-C42E473D8677}" type="slidenum">
              <a:rPr lang="en-US" smtClean="0"/>
              <a:t>‹#›</a:t>
            </a:fld>
            <a:endParaRPr lang="en-US"/>
          </a:p>
        </p:txBody>
      </p:sp>
    </p:spTree>
    <p:extLst>
      <p:ext uri="{BB962C8B-B14F-4D97-AF65-F5344CB8AC3E}">
        <p14:creationId xmlns:p14="http://schemas.microsoft.com/office/powerpoint/2010/main" val="1969313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9E87E-05D2-62E8-D42C-8442832F375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88CD880-7263-47F8-7E92-40A6F8527A8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424531D9-418A-FC4D-C024-699820A9BD1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6015B02D-5FE7-D559-42AA-B17B24589484}"/>
              </a:ext>
            </a:extLst>
          </p:cNvPr>
          <p:cNvSpPr>
            <a:spLocks noGrp="1"/>
          </p:cNvSpPr>
          <p:nvPr>
            <p:ph type="dt" sz="half" idx="10"/>
          </p:nvPr>
        </p:nvSpPr>
        <p:spPr/>
        <p:txBody>
          <a:bodyPr/>
          <a:lstStyle/>
          <a:p>
            <a:fld id="{2E7FFA27-3B16-C147-BE90-CDC43924D07E}" type="datetimeFigureOut">
              <a:rPr lang="en-US" smtClean="0"/>
              <a:t>12/8/2023</a:t>
            </a:fld>
            <a:endParaRPr lang="en-US"/>
          </a:p>
        </p:txBody>
      </p:sp>
      <p:sp>
        <p:nvSpPr>
          <p:cNvPr id="6" name="Footer Placeholder 5">
            <a:extLst>
              <a:ext uri="{FF2B5EF4-FFF2-40B4-BE49-F238E27FC236}">
                <a16:creationId xmlns:a16="http://schemas.microsoft.com/office/drawing/2014/main" id="{9EBD67D0-1592-E60B-7E61-A7B18062FF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F3BED1-0DC4-3C79-86D3-B0159BD639CB}"/>
              </a:ext>
            </a:extLst>
          </p:cNvPr>
          <p:cNvSpPr>
            <a:spLocks noGrp="1"/>
          </p:cNvSpPr>
          <p:nvPr>
            <p:ph type="sldNum" sz="quarter" idx="12"/>
          </p:nvPr>
        </p:nvSpPr>
        <p:spPr/>
        <p:txBody>
          <a:bodyPr/>
          <a:lstStyle/>
          <a:p>
            <a:fld id="{56B99907-0779-9F49-A849-C42E473D8677}" type="slidenum">
              <a:rPr lang="en-US" smtClean="0"/>
              <a:t>‹#›</a:t>
            </a:fld>
            <a:endParaRPr lang="en-US"/>
          </a:p>
        </p:txBody>
      </p:sp>
    </p:spTree>
    <p:extLst>
      <p:ext uri="{BB962C8B-B14F-4D97-AF65-F5344CB8AC3E}">
        <p14:creationId xmlns:p14="http://schemas.microsoft.com/office/powerpoint/2010/main" val="1662013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A38EB-F880-D5B1-78A6-E7ABA9D1C97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AB47568-3717-6CAF-D793-342E402DE1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1FE25D1-2FC2-9C11-DE6E-548D7EFEC31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802245A-5D10-F308-6649-A4AF3C3B54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EC2E543-04A0-795D-C72A-194073045BC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FAB26E5-8582-BAEA-C6DA-D3828852C2A6}"/>
              </a:ext>
            </a:extLst>
          </p:cNvPr>
          <p:cNvSpPr>
            <a:spLocks noGrp="1"/>
          </p:cNvSpPr>
          <p:nvPr>
            <p:ph type="dt" sz="half" idx="10"/>
          </p:nvPr>
        </p:nvSpPr>
        <p:spPr/>
        <p:txBody>
          <a:bodyPr/>
          <a:lstStyle/>
          <a:p>
            <a:fld id="{2E7FFA27-3B16-C147-BE90-CDC43924D07E}" type="datetimeFigureOut">
              <a:rPr lang="en-US" smtClean="0"/>
              <a:t>12/8/2023</a:t>
            </a:fld>
            <a:endParaRPr lang="en-US"/>
          </a:p>
        </p:txBody>
      </p:sp>
      <p:sp>
        <p:nvSpPr>
          <p:cNvPr id="8" name="Footer Placeholder 7">
            <a:extLst>
              <a:ext uri="{FF2B5EF4-FFF2-40B4-BE49-F238E27FC236}">
                <a16:creationId xmlns:a16="http://schemas.microsoft.com/office/drawing/2014/main" id="{24748794-9CE1-15CF-8BD1-C7ADB78D5EE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8616B7F-5BCC-DF8B-E0C9-3E26F501AEA3}"/>
              </a:ext>
            </a:extLst>
          </p:cNvPr>
          <p:cNvSpPr>
            <a:spLocks noGrp="1"/>
          </p:cNvSpPr>
          <p:nvPr>
            <p:ph type="sldNum" sz="quarter" idx="12"/>
          </p:nvPr>
        </p:nvSpPr>
        <p:spPr/>
        <p:txBody>
          <a:bodyPr/>
          <a:lstStyle/>
          <a:p>
            <a:fld id="{56B99907-0779-9F49-A849-C42E473D8677}" type="slidenum">
              <a:rPr lang="en-US" smtClean="0"/>
              <a:t>‹#›</a:t>
            </a:fld>
            <a:endParaRPr lang="en-US"/>
          </a:p>
        </p:txBody>
      </p:sp>
    </p:spTree>
    <p:extLst>
      <p:ext uri="{BB962C8B-B14F-4D97-AF65-F5344CB8AC3E}">
        <p14:creationId xmlns:p14="http://schemas.microsoft.com/office/powerpoint/2010/main" val="2137106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3EFDE-B619-3CEF-272E-6F4C2CB8AF3B}"/>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DFF2CF3C-72A1-E72A-9D5B-D32EBB700F14}"/>
              </a:ext>
            </a:extLst>
          </p:cNvPr>
          <p:cNvSpPr>
            <a:spLocks noGrp="1"/>
          </p:cNvSpPr>
          <p:nvPr>
            <p:ph type="dt" sz="half" idx="10"/>
          </p:nvPr>
        </p:nvSpPr>
        <p:spPr/>
        <p:txBody>
          <a:bodyPr/>
          <a:lstStyle/>
          <a:p>
            <a:fld id="{2E7FFA27-3B16-C147-BE90-CDC43924D07E}" type="datetimeFigureOut">
              <a:rPr lang="en-US" smtClean="0"/>
              <a:t>12/8/2023</a:t>
            </a:fld>
            <a:endParaRPr lang="en-US"/>
          </a:p>
        </p:txBody>
      </p:sp>
      <p:sp>
        <p:nvSpPr>
          <p:cNvPr id="4" name="Footer Placeholder 3">
            <a:extLst>
              <a:ext uri="{FF2B5EF4-FFF2-40B4-BE49-F238E27FC236}">
                <a16:creationId xmlns:a16="http://schemas.microsoft.com/office/drawing/2014/main" id="{1A290DF1-820F-E885-AEC9-ADAE9217534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16B89D0-9B0C-2473-4BD3-94F443A1CED6}"/>
              </a:ext>
            </a:extLst>
          </p:cNvPr>
          <p:cNvSpPr>
            <a:spLocks noGrp="1"/>
          </p:cNvSpPr>
          <p:nvPr>
            <p:ph type="sldNum" sz="quarter" idx="12"/>
          </p:nvPr>
        </p:nvSpPr>
        <p:spPr/>
        <p:txBody>
          <a:bodyPr/>
          <a:lstStyle/>
          <a:p>
            <a:fld id="{56B99907-0779-9F49-A849-C42E473D8677}" type="slidenum">
              <a:rPr lang="en-US" smtClean="0"/>
              <a:t>‹#›</a:t>
            </a:fld>
            <a:endParaRPr lang="en-US"/>
          </a:p>
        </p:txBody>
      </p:sp>
    </p:spTree>
    <p:extLst>
      <p:ext uri="{BB962C8B-B14F-4D97-AF65-F5344CB8AC3E}">
        <p14:creationId xmlns:p14="http://schemas.microsoft.com/office/powerpoint/2010/main" val="1097405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43F34E-76A5-3ED9-BBCF-206077F726AD}"/>
              </a:ext>
            </a:extLst>
          </p:cNvPr>
          <p:cNvSpPr>
            <a:spLocks noGrp="1"/>
          </p:cNvSpPr>
          <p:nvPr>
            <p:ph type="dt" sz="half" idx="10"/>
          </p:nvPr>
        </p:nvSpPr>
        <p:spPr/>
        <p:txBody>
          <a:bodyPr/>
          <a:lstStyle/>
          <a:p>
            <a:fld id="{2E7FFA27-3B16-C147-BE90-CDC43924D07E}" type="datetimeFigureOut">
              <a:rPr lang="en-US" smtClean="0"/>
              <a:t>12/8/2023</a:t>
            </a:fld>
            <a:endParaRPr lang="en-US"/>
          </a:p>
        </p:txBody>
      </p:sp>
      <p:sp>
        <p:nvSpPr>
          <p:cNvPr id="3" name="Footer Placeholder 2">
            <a:extLst>
              <a:ext uri="{FF2B5EF4-FFF2-40B4-BE49-F238E27FC236}">
                <a16:creationId xmlns:a16="http://schemas.microsoft.com/office/drawing/2014/main" id="{02B6D8BA-65DD-5166-1D05-C670171A7FE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7550DE-F97F-5DD3-1028-BC6613F29DBA}"/>
              </a:ext>
            </a:extLst>
          </p:cNvPr>
          <p:cNvSpPr>
            <a:spLocks noGrp="1"/>
          </p:cNvSpPr>
          <p:nvPr>
            <p:ph type="sldNum" sz="quarter" idx="12"/>
          </p:nvPr>
        </p:nvSpPr>
        <p:spPr/>
        <p:txBody>
          <a:bodyPr/>
          <a:lstStyle/>
          <a:p>
            <a:fld id="{56B99907-0779-9F49-A849-C42E473D8677}" type="slidenum">
              <a:rPr lang="en-US" smtClean="0"/>
              <a:t>‹#›</a:t>
            </a:fld>
            <a:endParaRPr lang="en-US"/>
          </a:p>
        </p:txBody>
      </p:sp>
    </p:spTree>
    <p:extLst>
      <p:ext uri="{BB962C8B-B14F-4D97-AF65-F5344CB8AC3E}">
        <p14:creationId xmlns:p14="http://schemas.microsoft.com/office/powerpoint/2010/main" val="4154082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62B29-9D29-BB8D-E664-D89256A9DA5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C9DBC2D-5731-26C3-58A8-3A4289AE4D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FF63061-71A1-B953-33A6-7BDFD022CF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D3AD5FC-ABE3-6199-BF28-F894BCB1153B}"/>
              </a:ext>
            </a:extLst>
          </p:cNvPr>
          <p:cNvSpPr>
            <a:spLocks noGrp="1"/>
          </p:cNvSpPr>
          <p:nvPr>
            <p:ph type="dt" sz="half" idx="10"/>
          </p:nvPr>
        </p:nvSpPr>
        <p:spPr/>
        <p:txBody>
          <a:bodyPr/>
          <a:lstStyle/>
          <a:p>
            <a:fld id="{2E7FFA27-3B16-C147-BE90-CDC43924D07E}" type="datetimeFigureOut">
              <a:rPr lang="en-US" smtClean="0"/>
              <a:t>12/8/2023</a:t>
            </a:fld>
            <a:endParaRPr lang="en-US"/>
          </a:p>
        </p:txBody>
      </p:sp>
      <p:sp>
        <p:nvSpPr>
          <p:cNvPr id="6" name="Footer Placeholder 5">
            <a:extLst>
              <a:ext uri="{FF2B5EF4-FFF2-40B4-BE49-F238E27FC236}">
                <a16:creationId xmlns:a16="http://schemas.microsoft.com/office/drawing/2014/main" id="{DB40E430-CDF4-06F2-A93E-94A824620D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FC441B-D3D7-4EF6-5CE8-B7AC116826C6}"/>
              </a:ext>
            </a:extLst>
          </p:cNvPr>
          <p:cNvSpPr>
            <a:spLocks noGrp="1"/>
          </p:cNvSpPr>
          <p:nvPr>
            <p:ph type="sldNum" sz="quarter" idx="12"/>
          </p:nvPr>
        </p:nvSpPr>
        <p:spPr/>
        <p:txBody>
          <a:bodyPr/>
          <a:lstStyle/>
          <a:p>
            <a:fld id="{56B99907-0779-9F49-A849-C42E473D8677}" type="slidenum">
              <a:rPr lang="en-US" smtClean="0"/>
              <a:t>‹#›</a:t>
            </a:fld>
            <a:endParaRPr lang="en-US"/>
          </a:p>
        </p:txBody>
      </p:sp>
    </p:spTree>
    <p:extLst>
      <p:ext uri="{BB962C8B-B14F-4D97-AF65-F5344CB8AC3E}">
        <p14:creationId xmlns:p14="http://schemas.microsoft.com/office/powerpoint/2010/main" val="2946932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C137F-85BB-5520-CF39-2352D804FDF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3B840343-2F73-24A8-7020-689C6AD23E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3FF13CE-3FCF-0A20-1411-58A74F7A40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925BCD5-E861-5246-CFD7-F3A1D3FFA076}"/>
              </a:ext>
            </a:extLst>
          </p:cNvPr>
          <p:cNvSpPr>
            <a:spLocks noGrp="1"/>
          </p:cNvSpPr>
          <p:nvPr>
            <p:ph type="dt" sz="half" idx="10"/>
          </p:nvPr>
        </p:nvSpPr>
        <p:spPr/>
        <p:txBody>
          <a:bodyPr/>
          <a:lstStyle/>
          <a:p>
            <a:fld id="{2E7FFA27-3B16-C147-BE90-CDC43924D07E}" type="datetimeFigureOut">
              <a:rPr lang="en-US" smtClean="0"/>
              <a:t>12/8/2023</a:t>
            </a:fld>
            <a:endParaRPr lang="en-US"/>
          </a:p>
        </p:txBody>
      </p:sp>
      <p:sp>
        <p:nvSpPr>
          <p:cNvPr id="6" name="Footer Placeholder 5">
            <a:extLst>
              <a:ext uri="{FF2B5EF4-FFF2-40B4-BE49-F238E27FC236}">
                <a16:creationId xmlns:a16="http://schemas.microsoft.com/office/drawing/2014/main" id="{B9FCD2F6-8840-4D36-ACDD-2F113974E4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B5DFC2-C6B9-9A85-6986-595076202774}"/>
              </a:ext>
            </a:extLst>
          </p:cNvPr>
          <p:cNvSpPr>
            <a:spLocks noGrp="1"/>
          </p:cNvSpPr>
          <p:nvPr>
            <p:ph type="sldNum" sz="quarter" idx="12"/>
          </p:nvPr>
        </p:nvSpPr>
        <p:spPr/>
        <p:txBody>
          <a:bodyPr/>
          <a:lstStyle/>
          <a:p>
            <a:fld id="{56B99907-0779-9F49-A849-C42E473D8677}" type="slidenum">
              <a:rPr lang="en-US" smtClean="0"/>
              <a:t>‹#›</a:t>
            </a:fld>
            <a:endParaRPr lang="en-US"/>
          </a:p>
        </p:txBody>
      </p:sp>
    </p:spTree>
    <p:extLst>
      <p:ext uri="{BB962C8B-B14F-4D97-AF65-F5344CB8AC3E}">
        <p14:creationId xmlns:p14="http://schemas.microsoft.com/office/powerpoint/2010/main" val="479490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BD318F-BEF2-9813-C780-ADBEC28AAC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CE74FC6-119D-BCA0-58DB-417BDC8C69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6FF083B-A2D1-FB56-DD66-B319E4BB35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7FFA27-3B16-C147-BE90-CDC43924D07E}" type="datetimeFigureOut">
              <a:rPr lang="en-US" smtClean="0"/>
              <a:t>12/8/2023</a:t>
            </a:fld>
            <a:endParaRPr lang="en-US"/>
          </a:p>
        </p:txBody>
      </p:sp>
      <p:sp>
        <p:nvSpPr>
          <p:cNvPr id="5" name="Footer Placeholder 4">
            <a:extLst>
              <a:ext uri="{FF2B5EF4-FFF2-40B4-BE49-F238E27FC236}">
                <a16:creationId xmlns:a16="http://schemas.microsoft.com/office/drawing/2014/main" id="{F8438562-E805-BCA7-27B0-D2E6C59556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8102801-3546-9A57-85E6-9839533CCD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B99907-0779-9F49-A849-C42E473D8677}" type="slidenum">
              <a:rPr lang="en-US" smtClean="0"/>
              <a:t>‹#›</a:t>
            </a:fld>
            <a:endParaRPr lang="en-US"/>
          </a:p>
        </p:txBody>
      </p:sp>
    </p:spTree>
    <p:extLst>
      <p:ext uri="{BB962C8B-B14F-4D97-AF65-F5344CB8AC3E}">
        <p14:creationId xmlns:p14="http://schemas.microsoft.com/office/powerpoint/2010/main" val="4158911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1.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hyperlink" Target="https://freepngimg.com/png/65023-thought-thinking-emoji-free-hq-image" TargetMode="Externa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21.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microsoft.com/office/2018/10/relationships/comments" Target="../comments/modernComment_120_50F54FDC.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6.jpeg"/><Relationship Id="rId7" Type="http://schemas.openxmlformats.org/officeDocument/2006/relationships/diagramColors" Target="../diagrams/colors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21.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hyperlink" Target="https://www.vox.com/money/23941827/airbnb-complaints-guests-cleaning-fee-new-york-regulation" TargetMode="External"/></Relationships>
</file>

<file path=ppt/slides/_rels/slide3.xml.rels><?xml version="1.0" encoding="UTF-8" standalone="yes"?>
<Relationships xmlns="http://schemas.openxmlformats.org/package/2006/relationships"><Relationship Id="rId3" Type="http://schemas.microsoft.com/office/2018/10/relationships/comments" Target="../comments/modernComment_10E_F6134090.xml"/><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18/10/relationships/comments" Target="../comments/modernComment_124_BA6F6CA7.xml"/><Relationship Id="rId7"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1.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8.jpe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1" name="Rectangle 1040">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Rectangle 1042">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5" name="Rectangle 1044">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PowerPoint Makeovers: The Airbnb Pitch Deck| The Beautiful Blog">
            <a:extLst>
              <a:ext uri="{FF2B5EF4-FFF2-40B4-BE49-F238E27FC236}">
                <a16:creationId xmlns:a16="http://schemas.microsoft.com/office/drawing/2014/main" id="{0EC1921B-CCFA-CC6D-F9F4-189AE23DED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23" r="-1" b="-1"/>
          <a:stretch/>
        </p:blipFill>
        <p:spPr bwMode="auto">
          <a:xfrm>
            <a:off x="838200" y="754148"/>
            <a:ext cx="10515600" cy="4995575"/>
          </a:xfrm>
          <a:prstGeom prst="rect">
            <a:avLst/>
          </a:prstGeom>
          <a:noFill/>
          <a:extLst>
            <a:ext uri="{909E8E84-426E-40DD-AFC4-6F175D3DCCD1}">
              <a14:hiddenFill xmlns:a14="http://schemas.microsoft.com/office/drawing/2010/main">
                <a:solidFill>
                  <a:srgbClr val="FFFFFF"/>
                </a:solidFill>
              </a14:hiddenFill>
            </a:ext>
          </a:extLst>
        </p:spPr>
      </p:pic>
      <p:cxnSp>
        <p:nvCxnSpPr>
          <p:cNvPr id="1047" name="Straight Connector 1046">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978D205-A92F-2628-F0F3-AC5A78D30929}"/>
              </a:ext>
            </a:extLst>
          </p:cNvPr>
          <p:cNvSpPr/>
          <p:nvPr/>
        </p:nvSpPr>
        <p:spPr>
          <a:xfrm>
            <a:off x="596464" y="551961"/>
            <a:ext cx="10999072" cy="5399950"/>
          </a:xfrm>
          <a:prstGeom prst="rect">
            <a:avLst/>
          </a:prstGeom>
          <a:solidFill>
            <a:schemeClr val="tx1">
              <a:alpha val="4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800" b="1">
                <a:solidFill>
                  <a:schemeClr val="accent4">
                    <a:lumMod val="20000"/>
                    <a:lumOff val="80000"/>
                  </a:schemeClr>
                </a:solidFill>
              </a:rPr>
              <a:t>Revenue Prediction for Airbnb Host for next quarter</a:t>
            </a:r>
          </a:p>
        </p:txBody>
      </p:sp>
      <p:sp>
        <p:nvSpPr>
          <p:cNvPr id="11" name="TextBox 10">
            <a:extLst>
              <a:ext uri="{FF2B5EF4-FFF2-40B4-BE49-F238E27FC236}">
                <a16:creationId xmlns:a16="http://schemas.microsoft.com/office/drawing/2014/main" id="{8A282909-A4BE-3B6E-C03E-8137BC3BD4A0}"/>
              </a:ext>
            </a:extLst>
          </p:cNvPr>
          <p:cNvSpPr txBox="1"/>
          <p:nvPr/>
        </p:nvSpPr>
        <p:spPr>
          <a:xfrm>
            <a:off x="2667897" y="3565547"/>
            <a:ext cx="7793274" cy="430887"/>
          </a:xfrm>
          <a:prstGeom prst="rect">
            <a:avLst/>
          </a:prstGeom>
          <a:noFill/>
        </p:spPr>
        <p:txBody>
          <a:bodyPr wrap="square" lIns="91440" tIns="45720" rIns="91440" bIns="45720" rtlCol="0" anchor="t">
            <a:spAutoFit/>
          </a:bodyPr>
          <a:lstStyle/>
          <a:p>
            <a:r>
              <a:rPr lang="en-US" sz="2200" err="1">
                <a:solidFill>
                  <a:schemeClr val="accent2">
                    <a:lumMod val="20000"/>
                    <a:lumOff val="80000"/>
                  </a:schemeClr>
                </a:solidFill>
              </a:rPr>
              <a:t>Kavyasri</a:t>
            </a:r>
            <a:r>
              <a:rPr lang="en-US" sz="2200">
                <a:solidFill>
                  <a:schemeClr val="accent2">
                    <a:lumMod val="20000"/>
                    <a:lumOff val="80000"/>
                  </a:schemeClr>
                </a:solidFill>
              </a:rPr>
              <a:t> </a:t>
            </a:r>
            <a:r>
              <a:rPr lang="en-US" sz="2200" err="1">
                <a:solidFill>
                  <a:schemeClr val="accent2">
                    <a:lumMod val="20000"/>
                    <a:lumOff val="80000"/>
                  </a:schemeClr>
                </a:solidFill>
              </a:rPr>
              <a:t>Jadala</a:t>
            </a:r>
            <a:r>
              <a:rPr lang="en-US" sz="2200">
                <a:solidFill>
                  <a:schemeClr val="accent2">
                    <a:lumMod val="20000"/>
                    <a:lumOff val="80000"/>
                  </a:schemeClr>
                </a:solidFill>
              </a:rPr>
              <a:t>, Vineeth </a:t>
            </a:r>
            <a:r>
              <a:rPr lang="en-US" sz="2200" err="1">
                <a:solidFill>
                  <a:schemeClr val="accent2">
                    <a:lumMod val="20000"/>
                    <a:lumOff val="80000"/>
                  </a:schemeClr>
                </a:solidFill>
              </a:rPr>
              <a:t>Pydi</a:t>
            </a:r>
            <a:r>
              <a:rPr lang="en-US" sz="2200">
                <a:solidFill>
                  <a:schemeClr val="accent2">
                    <a:lumMod val="20000"/>
                    <a:lumOff val="80000"/>
                  </a:schemeClr>
                </a:solidFill>
              </a:rPr>
              <a:t>, Abhishek </a:t>
            </a:r>
            <a:r>
              <a:rPr lang="en-US" sz="2200" err="1">
                <a:solidFill>
                  <a:schemeClr val="accent2">
                    <a:lumMod val="20000"/>
                    <a:lumOff val="80000"/>
                  </a:schemeClr>
                </a:solidFill>
              </a:rPr>
              <a:t>Krovvidi</a:t>
            </a:r>
            <a:r>
              <a:rPr lang="en-US" sz="2200">
                <a:solidFill>
                  <a:schemeClr val="accent2">
                    <a:lumMod val="20000"/>
                    <a:lumOff val="80000"/>
                  </a:schemeClr>
                </a:solidFill>
              </a:rPr>
              <a:t>, Avishek Dasgupta </a:t>
            </a:r>
            <a:endParaRPr lang="en-US" sz="2200">
              <a:solidFill>
                <a:schemeClr val="accent2">
                  <a:lumMod val="20000"/>
                  <a:lumOff val="80000"/>
                </a:schemeClr>
              </a:solidFill>
              <a:cs typeface="Calibri"/>
            </a:endParaRPr>
          </a:p>
        </p:txBody>
      </p:sp>
    </p:spTree>
    <p:extLst>
      <p:ext uri="{BB962C8B-B14F-4D97-AF65-F5344CB8AC3E}">
        <p14:creationId xmlns:p14="http://schemas.microsoft.com/office/powerpoint/2010/main" val="526572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BAA04-0656-814F-1F08-E9D66CC4BA07}"/>
              </a:ext>
            </a:extLst>
          </p:cNvPr>
          <p:cNvSpPr>
            <a:spLocks noGrp="1"/>
          </p:cNvSpPr>
          <p:nvPr>
            <p:ph type="title"/>
          </p:nvPr>
        </p:nvSpPr>
        <p:spPr>
          <a:xfrm>
            <a:off x="257175" y="146050"/>
            <a:ext cx="10496550" cy="963613"/>
          </a:xfrm>
        </p:spPr>
        <p:txBody>
          <a:bodyPr/>
          <a:lstStyle/>
          <a:p>
            <a:r>
              <a:rPr lang="en-GB" b="1">
                <a:cs typeface="Calibri Light"/>
              </a:rPr>
              <a:t>Model Selection</a:t>
            </a:r>
            <a:endParaRPr lang="en-GB" b="1"/>
          </a:p>
        </p:txBody>
      </p:sp>
      <p:graphicFrame>
        <p:nvGraphicFramePr>
          <p:cNvPr id="7" name="Diagram 6">
            <a:extLst>
              <a:ext uri="{FF2B5EF4-FFF2-40B4-BE49-F238E27FC236}">
                <a16:creationId xmlns:a16="http://schemas.microsoft.com/office/drawing/2014/main" id="{8BB4B768-6BE0-DBA7-BD45-226F22E6DF8A}"/>
              </a:ext>
            </a:extLst>
          </p:cNvPr>
          <p:cNvGraphicFramePr/>
          <p:nvPr>
            <p:extLst>
              <p:ext uri="{D42A27DB-BD31-4B8C-83A1-F6EECF244321}">
                <p14:modId xmlns:p14="http://schemas.microsoft.com/office/powerpoint/2010/main" val="2976807068"/>
              </p:ext>
            </p:extLst>
          </p:nvPr>
        </p:nvGraphicFramePr>
        <p:xfrm>
          <a:off x="1190625" y="2059430"/>
          <a:ext cx="4572000" cy="365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23" name="Table 422">
            <a:extLst>
              <a:ext uri="{FF2B5EF4-FFF2-40B4-BE49-F238E27FC236}">
                <a16:creationId xmlns:a16="http://schemas.microsoft.com/office/drawing/2014/main" id="{73DC6BD3-023A-EED0-B026-4FC647309C60}"/>
              </a:ext>
            </a:extLst>
          </p:cNvPr>
          <p:cNvGraphicFramePr>
            <a:graphicFrameLocks noGrp="1"/>
          </p:cNvGraphicFramePr>
          <p:nvPr>
            <p:extLst>
              <p:ext uri="{D42A27DB-BD31-4B8C-83A1-F6EECF244321}">
                <p14:modId xmlns:p14="http://schemas.microsoft.com/office/powerpoint/2010/main" val="560844070"/>
              </p:ext>
            </p:extLst>
          </p:nvPr>
        </p:nvGraphicFramePr>
        <p:xfrm>
          <a:off x="6096000" y="2336244"/>
          <a:ext cx="3588604" cy="3103972"/>
        </p:xfrm>
        <a:graphic>
          <a:graphicData uri="http://schemas.openxmlformats.org/drawingml/2006/table">
            <a:tbl>
              <a:tblPr firstRow="1" bandRow="1">
                <a:tableStyleId>{5C22544A-7EE6-4342-B048-85BDC9FD1C3A}</a:tableStyleId>
              </a:tblPr>
              <a:tblGrid>
                <a:gridCol w="1794302">
                  <a:extLst>
                    <a:ext uri="{9D8B030D-6E8A-4147-A177-3AD203B41FA5}">
                      <a16:colId xmlns:a16="http://schemas.microsoft.com/office/drawing/2014/main" val="2969426311"/>
                    </a:ext>
                  </a:extLst>
                </a:gridCol>
                <a:gridCol w="1794302">
                  <a:extLst>
                    <a:ext uri="{9D8B030D-6E8A-4147-A177-3AD203B41FA5}">
                      <a16:colId xmlns:a16="http://schemas.microsoft.com/office/drawing/2014/main" val="1021879374"/>
                    </a:ext>
                  </a:extLst>
                </a:gridCol>
              </a:tblGrid>
              <a:tr h="615973">
                <a:tc>
                  <a:txBody>
                    <a:bodyPr/>
                    <a:lstStyle/>
                    <a:p>
                      <a:r>
                        <a:rPr lang="en-GB"/>
                        <a:t>R squared Validation</a:t>
                      </a:r>
                    </a:p>
                  </a:txBody>
                  <a:tcPr/>
                </a:tc>
                <a:tc>
                  <a:txBody>
                    <a:bodyPr/>
                    <a:lstStyle/>
                    <a:p>
                      <a:pPr lvl="0">
                        <a:buNone/>
                      </a:pPr>
                      <a:r>
                        <a:rPr lang="en-GB"/>
                        <a:t>RMSE</a:t>
                      </a:r>
                    </a:p>
                  </a:txBody>
                  <a:tcPr/>
                </a:tc>
                <a:extLst>
                  <a:ext uri="{0D108BD9-81ED-4DB2-BD59-A6C34878D82A}">
                    <a16:rowId xmlns:a16="http://schemas.microsoft.com/office/drawing/2014/main" val="909058300"/>
                  </a:ext>
                </a:extLst>
              </a:tr>
              <a:tr h="615973">
                <a:tc>
                  <a:txBody>
                    <a:bodyPr/>
                    <a:lstStyle/>
                    <a:p>
                      <a:r>
                        <a:rPr lang="en-GB"/>
                        <a:t>99.35%</a:t>
                      </a:r>
                    </a:p>
                  </a:txBody>
                  <a:tcPr/>
                </a:tc>
                <a:tc>
                  <a:txBody>
                    <a:bodyPr/>
                    <a:lstStyle/>
                    <a:p>
                      <a:pPr lvl="0">
                        <a:buNone/>
                      </a:pPr>
                      <a:r>
                        <a:rPr lang="en-GB"/>
                        <a:t>2612.09</a:t>
                      </a:r>
                    </a:p>
                  </a:txBody>
                  <a:tcPr/>
                </a:tc>
                <a:extLst>
                  <a:ext uri="{0D108BD9-81ED-4DB2-BD59-A6C34878D82A}">
                    <a16:rowId xmlns:a16="http://schemas.microsoft.com/office/drawing/2014/main" val="2455994280"/>
                  </a:ext>
                </a:extLst>
              </a:tr>
              <a:tr h="615973">
                <a:tc>
                  <a:txBody>
                    <a:bodyPr/>
                    <a:lstStyle/>
                    <a:p>
                      <a:r>
                        <a:rPr lang="en-GB"/>
                        <a:t>98.86%</a:t>
                      </a:r>
                    </a:p>
                  </a:txBody>
                  <a:tcPr/>
                </a:tc>
                <a:tc>
                  <a:txBody>
                    <a:bodyPr/>
                    <a:lstStyle/>
                    <a:p>
                      <a:pPr lvl="0">
                        <a:buNone/>
                      </a:pPr>
                      <a:r>
                        <a:rPr lang="en-GB"/>
                        <a:t>2865.05</a:t>
                      </a:r>
                    </a:p>
                  </a:txBody>
                  <a:tcPr/>
                </a:tc>
                <a:extLst>
                  <a:ext uri="{0D108BD9-81ED-4DB2-BD59-A6C34878D82A}">
                    <a16:rowId xmlns:a16="http://schemas.microsoft.com/office/drawing/2014/main" val="827205752"/>
                  </a:ext>
                </a:extLst>
              </a:tr>
              <a:tr h="615973">
                <a:tc>
                  <a:txBody>
                    <a:bodyPr/>
                    <a:lstStyle/>
                    <a:p>
                      <a:r>
                        <a:rPr lang="en-GB"/>
                        <a:t>71.68%</a:t>
                      </a:r>
                    </a:p>
                  </a:txBody>
                  <a:tcPr/>
                </a:tc>
                <a:tc>
                  <a:txBody>
                    <a:bodyPr/>
                    <a:lstStyle/>
                    <a:p>
                      <a:pPr lvl="0">
                        <a:buNone/>
                      </a:pPr>
                      <a:r>
                        <a:rPr lang="en-GB" sz="1800" b="0" i="0" u="none" strike="noStrike" noProof="0">
                          <a:solidFill>
                            <a:srgbClr val="000000"/>
                          </a:solidFill>
                          <a:latin typeface="Calibri"/>
                        </a:rPr>
                        <a:t>3164.68</a:t>
                      </a:r>
                      <a:endParaRPr lang="en-US"/>
                    </a:p>
                  </a:txBody>
                  <a:tcPr/>
                </a:tc>
                <a:extLst>
                  <a:ext uri="{0D108BD9-81ED-4DB2-BD59-A6C34878D82A}">
                    <a16:rowId xmlns:a16="http://schemas.microsoft.com/office/drawing/2014/main" val="322966707"/>
                  </a:ext>
                </a:extLst>
              </a:tr>
              <a:tr h="615973">
                <a:tc>
                  <a:txBody>
                    <a:bodyPr/>
                    <a:lstStyle/>
                    <a:p>
                      <a:r>
                        <a:rPr lang="en-GB"/>
                        <a:t>71.33%</a:t>
                      </a:r>
                    </a:p>
                  </a:txBody>
                  <a:tcPr/>
                </a:tc>
                <a:tc>
                  <a:txBody>
                    <a:bodyPr/>
                    <a:lstStyle/>
                    <a:p>
                      <a:pPr lvl="0">
                        <a:buNone/>
                      </a:pPr>
                      <a:r>
                        <a:rPr lang="en-GB"/>
                        <a:t>3330.17</a:t>
                      </a:r>
                    </a:p>
                  </a:txBody>
                  <a:tcPr/>
                </a:tc>
                <a:extLst>
                  <a:ext uri="{0D108BD9-81ED-4DB2-BD59-A6C34878D82A}">
                    <a16:rowId xmlns:a16="http://schemas.microsoft.com/office/drawing/2014/main" val="1948988319"/>
                  </a:ext>
                </a:extLst>
              </a:tr>
            </a:tbl>
          </a:graphicData>
        </a:graphic>
      </p:graphicFrame>
      <p:sp>
        <p:nvSpPr>
          <p:cNvPr id="472" name="Arrow: Up-Down 471">
            <a:extLst>
              <a:ext uri="{FF2B5EF4-FFF2-40B4-BE49-F238E27FC236}">
                <a16:creationId xmlns:a16="http://schemas.microsoft.com/office/drawing/2014/main" id="{B3B2B80D-F483-25F0-F4C7-D13C675CA600}"/>
              </a:ext>
            </a:extLst>
          </p:cNvPr>
          <p:cNvSpPr/>
          <p:nvPr/>
        </p:nvSpPr>
        <p:spPr>
          <a:xfrm>
            <a:off x="261937" y="1774030"/>
            <a:ext cx="297656" cy="4167187"/>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3" name="TextBox 472">
            <a:extLst>
              <a:ext uri="{FF2B5EF4-FFF2-40B4-BE49-F238E27FC236}">
                <a16:creationId xmlns:a16="http://schemas.microsoft.com/office/drawing/2014/main" id="{E2B4DD38-E71E-777F-4FCF-F2C381EC1032}"/>
              </a:ext>
            </a:extLst>
          </p:cNvPr>
          <p:cNvSpPr txBox="1"/>
          <p:nvPr/>
        </p:nvSpPr>
        <p:spPr>
          <a:xfrm>
            <a:off x="285750" y="1214437"/>
            <a:ext cx="164306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cs typeface="Calibri"/>
              </a:rPr>
              <a:t>Accuracy</a:t>
            </a:r>
            <a:endParaRPr lang="en-GB"/>
          </a:p>
        </p:txBody>
      </p:sp>
      <p:sp>
        <p:nvSpPr>
          <p:cNvPr id="474" name="TextBox 473">
            <a:extLst>
              <a:ext uri="{FF2B5EF4-FFF2-40B4-BE49-F238E27FC236}">
                <a16:creationId xmlns:a16="http://schemas.microsoft.com/office/drawing/2014/main" id="{795BCCDD-F8CD-18C0-700B-3D15CA8CEC9D}"/>
              </a:ext>
            </a:extLst>
          </p:cNvPr>
          <p:cNvSpPr txBox="1"/>
          <p:nvPr/>
        </p:nvSpPr>
        <p:spPr>
          <a:xfrm>
            <a:off x="59530" y="6131718"/>
            <a:ext cx="164306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cs typeface="Calibri"/>
              </a:rPr>
              <a:t>Interpretability</a:t>
            </a:r>
            <a:endParaRPr lang="en-GB"/>
          </a:p>
        </p:txBody>
      </p:sp>
      <p:pic>
        <p:nvPicPr>
          <p:cNvPr id="16" name="Picture 15" descr="The History of Airbnb. Short-term rentals have been around for… | by  Keycafe Team | Keycafe | Medium">
            <a:extLst>
              <a:ext uri="{FF2B5EF4-FFF2-40B4-BE49-F238E27FC236}">
                <a16:creationId xmlns:a16="http://schemas.microsoft.com/office/drawing/2014/main" id="{9AD7BB63-2728-3373-5E00-6F2A57A1FCE3}"/>
              </a:ext>
            </a:extLst>
          </p:cNvPr>
          <p:cNvPicPr>
            <a:picLocks noChangeAspect="1"/>
          </p:cNvPicPr>
          <p:nvPr/>
        </p:nvPicPr>
        <p:blipFill>
          <a:blip r:embed="rId7"/>
          <a:stretch>
            <a:fillRect/>
          </a:stretch>
        </p:blipFill>
        <p:spPr>
          <a:xfrm>
            <a:off x="9236242" y="244961"/>
            <a:ext cx="2743200" cy="813501"/>
          </a:xfrm>
          <a:prstGeom prst="rect">
            <a:avLst/>
          </a:prstGeom>
        </p:spPr>
      </p:pic>
    </p:spTree>
    <p:extLst>
      <p:ext uri="{BB962C8B-B14F-4D97-AF65-F5344CB8AC3E}">
        <p14:creationId xmlns:p14="http://schemas.microsoft.com/office/powerpoint/2010/main" val="2694440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60044-0420-E8A5-362E-989AE45559C6}"/>
              </a:ext>
            </a:extLst>
          </p:cNvPr>
          <p:cNvSpPr>
            <a:spLocks noGrp="1"/>
          </p:cNvSpPr>
          <p:nvPr>
            <p:ph type="title"/>
          </p:nvPr>
        </p:nvSpPr>
        <p:spPr/>
        <p:txBody>
          <a:bodyPr/>
          <a:lstStyle/>
          <a:p>
            <a:r>
              <a:rPr lang="en-GB">
                <a:cs typeface="Calibri Light"/>
              </a:rPr>
              <a:t>So, what does revenue depend on?</a:t>
            </a:r>
            <a:endParaRPr lang="en-GB"/>
          </a:p>
        </p:txBody>
      </p:sp>
      <p:pic>
        <p:nvPicPr>
          <p:cNvPr id="4" name="Content Placeholder 3" descr="A blue and white bar graph&#10;&#10;Description automatically generated">
            <a:extLst>
              <a:ext uri="{FF2B5EF4-FFF2-40B4-BE49-F238E27FC236}">
                <a16:creationId xmlns:a16="http://schemas.microsoft.com/office/drawing/2014/main" id="{63795FDE-0107-8EC4-4D35-A3E1215550D1}"/>
              </a:ext>
            </a:extLst>
          </p:cNvPr>
          <p:cNvPicPr>
            <a:picLocks noGrp="1" noChangeAspect="1"/>
          </p:cNvPicPr>
          <p:nvPr>
            <p:ph idx="1"/>
          </p:nvPr>
        </p:nvPicPr>
        <p:blipFill>
          <a:blip r:embed="rId2"/>
          <a:stretch>
            <a:fillRect/>
          </a:stretch>
        </p:blipFill>
        <p:spPr>
          <a:xfrm>
            <a:off x="194389" y="1851313"/>
            <a:ext cx="7907693" cy="3403056"/>
          </a:xfrm>
        </p:spPr>
      </p:pic>
      <p:sp>
        <p:nvSpPr>
          <p:cNvPr id="5" name="TextBox 4">
            <a:extLst>
              <a:ext uri="{FF2B5EF4-FFF2-40B4-BE49-F238E27FC236}">
                <a16:creationId xmlns:a16="http://schemas.microsoft.com/office/drawing/2014/main" id="{4048CD1D-FCAF-94FE-4281-F81D331624B6}"/>
              </a:ext>
            </a:extLst>
          </p:cNvPr>
          <p:cNvSpPr txBox="1"/>
          <p:nvPr/>
        </p:nvSpPr>
        <p:spPr>
          <a:xfrm>
            <a:off x="8646367" y="2052734"/>
            <a:ext cx="301689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a:cs typeface="Calibri"/>
              </a:rPr>
              <a:t>But isn't revenue the product of booked days and average Price? </a:t>
            </a:r>
          </a:p>
        </p:txBody>
      </p:sp>
      <p:pic>
        <p:nvPicPr>
          <p:cNvPr id="6" name="Picture 5" descr="A yellow face with a finger pointing to it&#10;&#10;Description automatically generated">
            <a:extLst>
              <a:ext uri="{FF2B5EF4-FFF2-40B4-BE49-F238E27FC236}">
                <a16:creationId xmlns:a16="http://schemas.microsoft.com/office/drawing/2014/main" id="{E29F4D9A-F637-8D61-A0BA-EA2C81C75D8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763777" y="3235390"/>
            <a:ext cx="2268894" cy="2268894"/>
          </a:xfrm>
          <a:prstGeom prst="rect">
            <a:avLst/>
          </a:prstGeom>
        </p:spPr>
      </p:pic>
      <p:pic>
        <p:nvPicPr>
          <p:cNvPr id="3" name="Picture 2" descr="The History of Airbnb. Short-term rentals have been around for… | by  Keycafe Team | Keycafe | Medium">
            <a:extLst>
              <a:ext uri="{FF2B5EF4-FFF2-40B4-BE49-F238E27FC236}">
                <a16:creationId xmlns:a16="http://schemas.microsoft.com/office/drawing/2014/main" id="{31868A97-6C95-3FC3-859B-1F981656F9F3}"/>
              </a:ext>
            </a:extLst>
          </p:cNvPr>
          <p:cNvPicPr>
            <a:picLocks noChangeAspect="1"/>
          </p:cNvPicPr>
          <p:nvPr/>
        </p:nvPicPr>
        <p:blipFill>
          <a:blip r:embed="rId5"/>
          <a:stretch>
            <a:fillRect/>
          </a:stretch>
        </p:blipFill>
        <p:spPr>
          <a:xfrm>
            <a:off x="9306426" y="275039"/>
            <a:ext cx="2743200" cy="813501"/>
          </a:xfrm>
          <a:prstGeom prst="rect">
            <a:avLst/>
          </a:prstGeom>
        </p:spPr>
      </p:pic>
    </p:spTree>
    <p:extLst>
      <p:ext uri="{BB962C8B-B14F-4D97-AF65-F5344CB8AC3E}">
        <p14:creationId xmlns:p14="http://schemas.microsoft.com/office/powerpoint/2010/main" val="441497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77770544-F3A8-9E5F-E421-7513935F9EB6}"/>
              </a:ext>
            </a:extLst>
          </p:cNvPr>
          <p:cNvGraphicFramePr/>
          <p:nvPr>
            <p:extLst>
              <p:ext uri="{D42A27DB-BD31-4B8C-83A1-F6EECF244321}">
                <p14:modId xmlns:p14="http://schemas.microsoft.com/office/powerpoint/2010/main" val="2101918467"/>
              </p:ext>
            </p:extLst>
          </p:nvPr>
        </p:nvGraphicFramePr>
        <p:xfrm>
          <a:off x="341928" y="1820052"/>
          <a:ext cx="9470571" cy="42329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55" name="Title 1">
            <a:extLst>
              <a:ext uri="{FF2B5EF4-FFF2-40B4-BE49-F238E27FC236}">
                <a16:creationId xmlns:a16="http://schemas.microsoft.com/office/drawing/2014/main" id="{71E14A19-0FAE-BAB8-30BA-46F5134C1D2E}"/>
              </a:ext>
            </a:extLst>
          </p:cNvPr>
          <p:cNvSpPr>
            <a:spLocks noGrp="1"/>
          </p:cNvSpPr>
          <p:nvPr>
            <p:ph type="title"/>
          </p:nvPr>
        </p:nvSpPr>
        <p:spPr>
          <a:xfrm>
            <a:off x="838200" y="365125"/>
            <a:ext cx="10515600" cy="1325563"/>
          </a:xfrm>
        </p:spPr>
        <p:txBody>
          <a:bodyPr/>
          <a:lstStyle/>
          <a:p>
            <a:r>
              <a:rPr lang="en-GB">
                <a:cs typeface="Calibri Light"/>
              </a:rPr>
              <a:t>Let's break it down</a:t>
            </a:r>
            <a:endParaRPr lang="en-US"/>
          </a:p>
        </p:txBody>
      </p:sp>
      <p:pic>
        <p:nvPicPr>
          <p:cNvPr id="39" name="Picture 38" descr="The History of Airbnb. Short-term rentals have been around for… | by  Keycafe Team | Keycafe | Medium">
            <a:extLst>
              <a:ext uri="{FF2B5EF4-FFF2-40B4-BE49-F238E27FC236}">
                <a16:creationId xmlns:a16="http://schemas.microsoft.com/office/drawing/2014/main" id="{CA357556-4B1F-29D1-CC47-4369EB544AC8}"/>
              </a:ext>
            </a:extLst>
          </p:cNvPr>
          <p:cNvPicPr>
            <a:picLocks noChangeAspect="1"/>
          </p:cNvPicPr>
          <p:nvPr/>
        </p:nvPicPr>
        <p:blipFill>
          <a:blip r:embed="rId7"/>
          <a:stretch>
            <a:fillRect/>
          </a:stretch>
        </p:blipFill>
        <p:spPr>
          <a:xfrm>
            <a:off x="9146005" y="365276"/>
            <a:ext cx="2743200" cy="813501"/>
          </a:xfrm>
          <a:prstGeom prst="rect">
            <a:avLst/>
          </a:prstGeom>
        </p:spPr>
      </p:pic>
    </p:spTree>
    <p:extLst>
      <p:ext uri="{BB962C8B-B14F-4D97-AF65-F5344CB8AC3E}">
        <p14:creationId xmlns:p14="http://schemas.microsoft.com/office/powerpoint/2010/main" val="6554362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A756E-6875-6923-46ED-E57D0FA80E28}"/>
              </a:ext>
            </a:extLst>
          </p:cNvPr>
          <p:cNvSpPr>
            <a:spLocks noGrp="1"/>
          </p:cNvSpPr>
          <p:nvPr>
            <p:ph type="title"/>
          </p:nvPr>
        </p:nvSpPr>
        <p:spPr>
          <a:xfrm>
            <a:off x="219075" y="60325"/>
            <a:ext cx="10515600" cy="1154113"/>
          </a:xfrm>
        </p:spPr>
        <p:txBody>
          <a:bodyPr/>
          <a:lstStyle/>
          <a:p>
            <a:r>
              <a:rPr lang="en-GB">
                <a:cs typeface="Calibri Light"/>
              </a:rPr>
              <a:t>Feature Engineering &amp; Feature Construction</a:t>
            </a:r>
          </a:p>
        </p:txBody>
      </p:sp>
      <p:sp>
        <p:nvSpPr>
          <p:cNvPr id="3" name="Rectangle: Rounded Corners 2">
            <a:extLst>
              <a:ext uri="{FF2B5EF4-FFF2-40B4-BE49-F238E27FC236}">
                <a16:creationId xmlns:a16="http://schemas.microsoft.com/office/drawing/2014/main" id="{5F639FEF-A7CC-F65B-5D60-9EC4E6B079BF}"/>
              </a:ext>
            </a:extLst>
          </p:cNvPr>
          <p:cNvSpPr/>
          <p:nvPr/>
        </p:nvSpPr>
        <p:spPr>
          <a:xfrm>
            <a:off x="162364" y="1339642"/>
            <a:ext cx="2640371" cy="4616725"/>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200" b="1">
                <a:solidFill>
                  <a:schemeClr val="tx1"/>
                </a:solidFill>
              </a:rPr>
              <a:t>Excluded Features:</a:t>
            </a:r>
            <a:endParaRPr lang="en-US">
              <a:solidFill>
                <a:schemeClr val="tx1"/>
              </a:solidFill>
              <a:ea typeface="+mn-lt"/>
              <a:cs typeface="+mn-lt"/>
            </a:endParaRPr>
          </a:p>
          <a:p>
            <a:pPr marL="285750" indent="-285750">
              <a:buFont typeface="Arial"/>
              <a:buChar char="•"/>
            </a:pPr>
            <a:r>
              <a:rPr lang="en-US" sz="1200" err="1">
                <a:solidFill>
                  <a:schemeClr val="tx1"/>
                </a:solidFill>
                <a:ea typeface="+mn-lt"/>
                <a:cs typeface="+mn-lt"/>
              </a:rPr>
              <a:t>host_is_superhost_in_period</a:t>
            </a:r>
            <a:endParaRPr lang="en-US" sz="1200">
              <a:solidFill>
                <a:schemeClr val="tx1"/>
              </a:solidFill>
              <a:ea typeface="+mn-lt"/>
              <a:cs typeface="+mn-lt"/>
            </a:endParaRPr>
          </a:p>
          <a:p>
            <a:pPr marL="285750" indent="-285750">
              <a:buFont typeface="Arial"/>
              <a:buChar char="•"/>
            </a:pPr>
            <a:r>
              <a:rPr lang="en-US" sz="1200" err="1">
                <a:solidFill>
                  <a:schemeClr val="tx1"/>
                </a:solidFill>
                <a:ea typeface="+mn-lt"/>
                <a:cs typeface="+mn-lt"/>
              </a:rPr>
              <a:t>available_days</a:t>
            </a:r>
            <a:endParaRPr lang="en-US" sz="1200">
              <a:solidFill>
                <a:schemeClr val="tx1"/>
              </a:solidFill>
              <a:ea typeface="+mn-lt"/>
              <a:cs typeface="+mn-lt"/>
            </a:endParaRPr>
          </a:p>
          <a:p>
            <a:pPr marL="285750" indent="-285750">
              <a:buFont typeface="Arial"/>
              <a:buChar char="•"/>
            </a:pPr>
            <a:r>
              <a:rPr lang="en-US" sz="1200" err="1">
                <a:solidFill>
                  <a:schemeClr val="tx1"/>
                </a:solidFill>
                <a:ea typeface="+mn-lt"/>
                <a:cs typeface="+mn-lt"/>
              </a:rPr>
              <a:t>available_days_aveListedPrice</a:t>
            </a:r>
            <a:endParaRPr lang="en-US" sz="1200">
              <a:solidFill>
                <a:schemeClr val="tx1"/>
              </a:solidFill>
              <a:ea typeface="+mn-lt"/>
              <a:cs typeface="+mn-lt"/>
            </a:endParaRPr>
          </a:p>
          <a:p>
            <a:pPr marL="285750" indent="-285750">
              <a:buFont typeface="Arial"/>
              <a:buChar char="•"/>
            </a:pPr>
            <a:r>
              <a:rPr lang="en-US" sz="1200" err="1">
                <a:solidFill>
                  <a:schemeClr val="tx1"/>
                </a:solidFill>
                <a:ea typeface="+mn-lt"/>
                <a:cs typeface="+mn-lt"/>
              </a:rPr>
              <a:t>booked_days</a:t>
            </a:r>
            <a:endParaRPr lang="en-US" sz="1200">
              <a:solidFill>
                <a:schemeClr val="tx1"/>
              </a:solidFill>
              <a:ea typeface="+mn-lt"/>
              <a:cs typeface="+mn-lt"/>
            </a:endParaRPr>
          </a:p>
          <a:p>
            <a:pPr marL="285750" indent="-285750">
              <a:buFont typeface="Arial"/>
              <a:buChar char="•"/>
            </a:pPr>
            <a:r>
              <a:rPr lang="en-US" sz="1200" err="1">
                <a:solidFill>
                  <a:schemeClr val="tx1"/>
                </a:solidFill>
                <a:ea typeface="+mn-lt"/>
                <a:cs typeface="+mn-lt"/>
              </a:rPr>
              <a:t>booked_days_avePrice</a:t>
            </a:r>
            <a:endParaRPr lang="en-US" sz="1200">
              <a:solidFill>
                <a:schemeClr val="tx1"/>
              </a:solidFill>
              <a:ea typeface="+mn-lt"/>
              <a:cs typeface="+mn-lt"/>
            </a:endParaRPr>
          </a:p>
          <a:p>
            <a:pPr marL="285750" indent="-285750">
              <a:buFont typeface="Arial"/>
              <a:buChar char="•"/>
            </a:pPr>
            <a:r>
              <a:rPr lang="en-US" sz="1200" err="1">
                <a:solidFill>
                  <a:schemeClr val="tx1"/>
                </a:solidFill>
                <a:ea typeface="+mn-lt"/>
                <a:cs typeface="+mn-lt"/>
              </a:rPr>
              <a:t>Instantbook</a:t>
            </a:r>
            <a:r>
              <a:rPr lang="en-US" sz="1200">
                <a:solidFill>
                  <a:schemeClr val="tx1"/>
                </a:solidFill>
                <a:ea typeface="+mn-lt"/>
                <a:cs typeface="+mn-lt"/>
              </a:rPr>
              <a:t> Enabled</a:t>
            </a:r>
          </a:p>
          <a:p>
            <a:pPr marL="285750" indent="-285750">
              <a:buFont typeface="Arial"/>
              <a:buChar char="•"/>
            </a:pPr>
            <a:r>
              <a:rPr lang="en-US" sz="1200">
                <a:solidFill>
                  <a:schemeClr val="tx1"/>
                </a:solidFill>
                <a:ea typeface="+mn-lt"/>
                <a:cs typeface="+mn-lt"/>
              </a:rPr>
              <a:t>Nightly Rate</a:t>
            </a:r>
          </a:p>
          <a:p>
            <a:pPr marL="285750" indent="-285750">
              <a:buFont typeface="Arial"/>
              <a:buChar char="•"/>
            </a:pPr>
            <a:r>
              <a:rPr lang="en-US" sz="1200">
                <a:solidFill>
                  <a:schemeClr val="tx1"/>
                </a:solidFill>
                <a:ea typeface="+mn-lt"/>
                <a:cs typeface="+mn-lt"/>
              </a:rPr>
              <a:t>Number of Reviews</a:t>
            </a:r>
          </a:p>
          <a:p>
            <a:pPr marL="285750" indent="-285750">
              <a:buFont typeface="Arial"/>
              <a:buChar char="•"/>
            </a:pPr>
            <a:r>
              <a:rPr lang="en-US" sz="1200">
                <a:solidFill>
                  <a:schemeClr val="tx1"/>
                </a:solidFill>
                <a:ea typeface="+mn-lt"/>
                <a:cs typeface="+mn-lt"/>
              </a:rPr>
              <a:t>Rating Overall</a:t>
            </a:r>
          </a:p>
          <a:p>
            <a:pPr marL="285750" indent="-285750">
              <a:buFont typeface="Arial"/>
              <a:buChar char="•"/>
            </a:pPr>
            <a:r>
              <a:rPr lang="en-US" sz="1200" err="1">
                <a:solidFill>
                  <a:schemeClr val="tx1"/>
                </a:solidFill>
                <a:ea typeface="+mn-lt"/>
                <a:cs typeface="+mn-lt"/>
              </a:rPr>
              <a:t>occupancy_rate</a:t>
            </a:r>
            <a:endParaRPr lang="en-US" sz="1200">
              <a:solidFill>
                <a:schemeClr val="tx1"/>
              </a:solidFill>
              <a:ea typeface="+mn-lt"/>
              <a:cs typeface="+mn-lt"/>
            </a:endParaRPr>
          </a:p>
          <a:p>
            <a:pPr marL="285750" indent="-285750">
              <a:buFont typeface="Arial"/>
              <a:buChar char="•"/>
            </a:pPr>
            <a:r>
              <a:rPr lang="en-US" sz="1200">
                <a:solidFill>
                  <a:schemeClr val="tx1"/>
                </a:solidFill>
                <a:ea typeface="+mn-lt"/>
                <a:cs typeface="+mn-lt"/>
              </a:rPr>
              <a:t>Nightly </a:t>
            </a:r>
            <a:r>
              <a:rPr lang="en-US" sz="1200" err="1">
                <a:solidFill>
                  <a:schemeClr val="tx1"/>
                </a:solidFill>
                <a:ea typeface="+mn-lt"/>
                <a:cs typeface="+mn-lt"/>
              </a:rPr>
              <a:t>Rate_tractQuartile</a:t>
            </a:r>
            <a:endParaRPr lang="en-US" sz="1200">
              <a:solidFill>
                <a:schemeClr val="tx1"/>
              </a:solidFill>
              <a:ea typeface="+mn-lt"/>
              <a:cs typeface="+mn-lt"/>
            </a:endParaRPr>
          </a:p>
          <a:p>
            <a:pPr marL="285750" indent="-285750">
              <a:buFont typeface="Arial"/>
              <a:buChar char="•"/>
            </a:pPr>
            <a:r>
              <a:rPr lang="en-US" sz="1200" err="1">
                <a:solidFill>
                  <a:schemeClr val="tx1"/>
                </a:solidFill>
                <a:ea typeface="+mn-lt"/>
                <a:cs typeface="+mn-lt"/>
              </a:rPr>
              <a:t>available_days_aveListedPrice_tractQuartile</a:t>
            </a:r>
            <a:endParaRPr lang="en-US" sz="1200">
              <a:solidFill>
                <a:schemeClr val="tx1"/>
              </a:solidFill>
              <a:ea typeface="+mn-lt"/>
              <a:cs typeface="+mn-lt"/>
            </a:endParaRPr>
          </a:p>
          <a:p>
            <a:pPr marL="285750" indent="-285750">
              <a:buFont typeface="Arial"/>
              <a:buChar char="•"/>
            </a:pPr>
            <a:r>
              <a:rPr lang="en-US" sz="1200" err="1">
                <a:solidFill>
                  <a:schemeClr val="tx1"/>
                </a:solidFill>
                <a:ea typeface="+mn-lt"/>
                <a:cs typeface="+mn-lt"/>
              </a:rPr>
              <a:t>tract_superhosts_ratio</a:t>
            </a:r>
            <a:endParaRPr lang="en-US" sz="1200">
              <a:solidFill>
                <a:schemeClr val="tx1"/>
              </a:solidFill>
              <a:ea typeface="+mn-lt"/>
              <a:cs typeface="+mn-lt"/>
            </a:endParaRPr>
          </a:p>
          <a:p>
            <a:pPr marL="285750" indent="-285750">
              <a:buFont typeface="Arial"/>
              <a:buChar char="•"/>
            </a:pPr>
            <a:r>
              <a:rPr lang="en-US" sz="1200" err="1">
                <a:solidFill>
                  <a:schemeClr val="tx1"/>
                </a:solidFill>
                <a:ea typeface="+mn-lt"/>
                <a:cs typeface="+mn-lt"/>
              </a:rPr>
              <a:t>tract_prev_superhosts</a:t>
            </a:r>
            <a:endParaRPr lang="en-US" sz="1200">
              <a:solidFill>
                <a:schemeClr val="tx1"/>
              </a:solidFill>
              <a:ea typeface="+mn-lt"/>
              <a:cs typeface="+mn-lt"/>
            </a:endParaRPr>
          </a:p>
          <a:p>
            <a:pPr marL="285750" indent="-285750">
              <a:buFont typeface="Arial"/>
              <a:buChar char="•"/>
            </a:pPr>
            <a:r>
              <a:rPr lang="en-US" sz="1200" err="1">
                <a:solidFill>
                  <a:schemeClr val="tx1"/>
                </a:solidFill>
                <a:ea typeface="+mn-lt"/>
                <a:cs typeface="+mn-lt"/>
              </a:rPr>
              <a:t>booked_days_period_city</a:t>
            </a:r>
            <a:endParaRPr lang="en-US" sz="1200">
              <a:solidFill>
                <a:schemeClr val="tx1"/>
              </a:solidFill>
              <a:ea typeface="+mn-lt"/>
              <a:cs typeface="+mn-lt"/>
            </a:endParaRPr>
          </a:p>
          <a:p>
            <a:pPr marL="285750" indent="-285750">
              <a:buFont typeface="Arial"/>
              <a:buChar char="•"/>
            </a:pPr>
            <a:r>
              <a:rPr lang="en-US" sz="1200" err="1">
                <a:solidFill>
                  <a:schemeClr val="tx1"/>
                </a:solidFill>
                <a:ea typeface="+mn-lt"/>
                <a:cs typeface="+mn-lt"/>
              </a:rPr>
              <a:t>revenue_period_city</a:t>
            </a:r>
            <a:endParaRPr lang="en-US" sz="1200">
              <a:solidFill>
                <a:schemeClr val="tx1"/>
              </a:solidFill>
              <a:ea typeface="+mn-lt"/>
              <a:cs typeface="+mn-lt"/>
            </a:endParaRPr>
          </a:p>
          <a:p>
            <a:pPr marL="285750" indent="-285750">
              <a:buFont typeface="Arial"/>
              <a:buChar char="•"/>
            </a:pPr>
            <a:r>
              <a:rPr lang="en-US" sz="1200" err="1">
                <a:solidFill>
                  <a:schemeClr val="tx1"/>
                </a:solidFill>
                <a:ea typeface="+mn-lt"/>
                <a:cs typeface="+mn-lt"/>
              </a:rPr>
              <a:t>tract_booking_share</a:t>
            </a:r>
            <a:endParaRPr lang="en-US" sz="1200">
              <a:solidFill>
                <a:schemeClr val="tx1"/>
              </a:solidFill>
              <a:ea typeface="+mn-lt"/>
              <a:cs typeface="+mn-lt"/>
            </a:endParaRPr>
          </a:p>
          <a:p>
            <a:pPr marL="285750" indent="-285750">
              <a:buFont typeface="Arial"/>
              <a:buChar char="•"/>
            </a:pPr>
            <a:r>
              <a:rPr lang="en-US" sz="1200" err="1">
                <a:solidFill>
                  <a:schemeClr val="tx1"/>
                </a:solidFill>
                <a:ea typeface="+mn-lt"/>
                <a:cs typeface="+mn-lt"/>
              </a:rPr>
              <a:t>tract_revenue_share</a:t>
            </a:r>
            <a:endParaRPr lang="en-US" sz="1200">
              <a:solidFill>
                <a:schemeClr val="tx1"/>
              </a:solidFill>
              <a:ea typeface="+mn-lt"/>
              <a:cs typeface="+mn-lt"/>
            </a:endParaRPr>
          </a:p>
          <a:p>
            <a:pPr marL="285750" indent="-285750">
              <a:buFont typeface="Arial"/>
              <a:buChar char="•"/>
            </a:pPr>
            <a:r>
              <a:rPr lang="en-US" sz="1200">
                <a:solidFill>
                  <a:schemeClr val="tx1"/>
                </a:solidFill>
                <a:ea typeface="+mn-lt"/>
                <a:cs typeface="+mn-lt"/>
              </a:rPr>
              <a:t>revenue</a:t>
            </a:r>
          </a:p>
          <a:p>
            <a:endParaRPr lang="en-US" sz="1200" b="1">
              <a:solidFill>
                <a:schemeClr val="tx1"/>
              </a:solidFill>
              <a:cs typeface="Calibri"/>
            </a:endParaRPr>
          </a:p>
        </p:txBody>
      </p:sp>
      <p:sp>
        <p:nvSpPr>
          <p:cNvPr id="4" name="Rectangle: Rounded Corners 3">
            <a:extLst>
              <a:ext uri="{FF2B5EF4-FFF2-40B4-BE49-F238E27FC236}">
                <a16:creationId xmlns:a16="http://schemas.microsoft.com/office/drawing/2014/main" id="{71C379B6-1C3D-2579-BCE1-0C566CB35CC0}"/>
              </a:ext>
            </a:extLst>
          </p:cNvPr>
          <p:cNvSpPr/>
          <p:nvPr/>
        </p:nvSpPr>
        <p:spPr>
          <a:xfrm>
            <a:off x="9285702" y="1334996"/>
            <a:ext cx="2708500" cy="4425892"/>
          </a:xfrm>
          <a:prstGeom prst="roundRect">
            <a:avLst/>
          </a:prstGeom>
          <a:solidFill>
            <a:srgbClr val="E9F8DE"/>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200" b="1">
                <a:solidFill>
                  <a:schemeClr val="tx1"/>
                </a:solidFill>
                <a:ea typeface="Calibri"/>
                <a:cs typeface="Calibri"/>
              </a:rPr>
              <a:t>Top Features to be considered in our analysis: </a:t>
            </a:r>
          </a:p>
          <a:p>
            <a:r>
              <a:rPr lang="en-US" sz="1050" b="1">
                <a:solidFill>
                  <a:schemeClr val="tx1"/>
                </a:solidFill>
                <a:ea typeface="+mn-lt"/>
                <a:cs typeface="+mn-lt"/>
              </a:rPr>
              <a:t>Previous Period Metrics:</a:t>
            </a:r>
            <a:endParaRPr lang="en-US" sz="1050" b="1">
              <a:solidFill>
                <a:schemeClr val="tx1"/>
              </a:solidFill>
              <a:cs typeface="Calibri"/>
            </a:endParaRPr>
          </a:p>
          <a:p>
            <a:pPr marL="285750" indent="-285750">
              <a:buFont typeface="Arial"/>
              <a:buChar char="•"/>
            </a:pPr>
            <a:r>
              <a:rPr lang="en-US" sz="1000" err="1">
                <a:solidFill>
                  <a:schemeClr val="tx1"/>
                </a:solidFill>
                <a:ea typeface="+mn-lt"/>
                <a:cs typeface="+mn-lt"/>
              </a:rPr>
              <a:t>prev_available_days</a:t>
            </a:r>
            <a:endParaRPr lang="en-US" err="1">
              <a:solidFill>
                <a:schemeClr val="tx1"/>
              </a:solidFill>
              <a:ea typeface="+mn-lt"/>
              <a:cs typeface="+mn-lt"/>
            </a:endParaRPr>
          </a:p>
          <a:p>
            <a:pPr marL="285750" indent="-285750">
              <a:buFont typeface="Arial"/>
              <a:buChar char="•"/>
            </a:pPr>
            <a:r>
              <a:rPr lang="en-US" sz="1000" err="1">
                <a:solidFill>
                  <a:schemeClr val="tx1"/>
                </a:solidFill>
                <a:ea typeface="+mn-lt"/>
                <a:cs typeface="+mn-lt"/>
              </a:rPr>
              <a:t>prev_booked_days_avePrice</a:t>
            </a:r>
            <a:endParaRPr lang="en-US" err="1">
              <a:solidFill>
                <a:schemeClr val="tx1"/>
              </a:solidFill>
              <a:ea typeface="+mn-lt"/>
              <a:cs typeface="+mn-lt"/>
            </a:endParaRPr>
          </a:p>
          <a:p>
            <a:pPr marL="285750" indent="-285750">
              <a:buFont typeface="Arial"/>
              <a:buChar char="•"/>
            </a:pPr>
            <a:r>
              <a:rPr lang="en-US" sz="1000" err="1">
                <a:solidFill>
                  <a:schemeClr val="tx1"/>
                </a:solidFill>
                <a:ea typeface="+mn-lt"/>
                <a:cs typeface="+mn-lt"/>
              </a:rPr>
              <a:t>prev_available_days_aveListedPrice</a:t>
            </a:r>
            <a:endParaRPr lang="en-US" err="1">
              <a:solidFill>
                <a:schemeClr val="tx1"/>
              </a:solidFill>
              <a:ea typeface="+mn-lt"/>
              <a:cs typeface="+mn-lt"/>
            </a:endParaRPr>
          </a:p>
          <a:p>
            <a:pPr marL="285750" indent="-285750">
              <a:buFont typeface="Arial"/>
              <a:buChar char="•"/>
            </a:pPr>
            <a:r>
              <a:rPr lang="en-US" sz="1000" err="1">
                <a:solidFill>
                  <a:schemeClr val="tx1"/>
                </a:solidFill>
                <a:ea typeface="+mn-lt"/>
                <a:cs typeface="+mn-lt"/>
              </a:rPr>
              <a:t>prev_booked_days</a:t>
            </a:r>
            <a:endParaRPr lang="en-US" err="1">
              <a:solidFill>
                <a:schemeClr val="tx1"/>
              </a:solidFill>
              <a:ea typeface="+mn-lt"/>
              <a:cs typeface="+mn-lt"/>
            </a:endParaRPr>
          </a:p>
          <a:p>
            <a:pPr marL="285750" indent="-285750">
              <a:buFont typeface="Arial"/>
              <a:buChar char="•"/>
            </a:pPr>
            <a:r>
              <a:rPr lang="en-US" sz="1000" err="1">
                <a:solidFill>
                  <a:schemeClr val="tx1"/>
                </a:solidFill>
                <a:ea typeface="+mn-lt"/>
                <a:cs typeface="+mn-lt"/>
              </a:rPr>
              <a:t>prev_Instantbook</a:t>
            </a:r>
            <a:r>
              <a:rPr lang="en-US" sz="1000">
                <a:solidFill>
                  <a:schemeClr val="tx1"/>
                </a:solidFill>
                <a:ea typeface="+mn-lt"/>
                <a:cs typeface="+mn-lt"/>
              </a:rPr>
              <a:t> Enabled</a:t>
            </a:r>
            <a:endParaRPr lang="en-US">
              <a:solidFill>
                <a:schemeClr val="tx1"/>
              </a:solidFill>
            </a:endParaRPr>
          </a:p>
          <a:p>
            <a:r>
              <a:rPr lang="en-US" sz="1050" b="1">
                <a:solidFill>
                  <a:schemeClr val="tx1"/>
                </a:solidFill>
                <a:ea typeface="+mn-lt"/>
                <a:cs typeface="+mn-lt"/>
              </a:rPr>
              <a:t>Previous Year Metrics:</a:t>
            </a:r>
            <a:endParaRPr lang="en-US" sz="1050" b="1">
              <a:solidFill>
                <a:schemeClr val="tx1"/>
              </a:solidFill>
              <a:cs typeface="Calibri"/>
            </a:endParaRPr>
          </a:p>
          <a:p>
            <a:pPr marL="285750" indent="-285750">
              <a:buFont typeface="Arial"/>
              <a:buChar char="•"/>
            </a:pPr>
            <a:r>
              <a:rPr lang="en-US" sz="1000" err="1">
                <a:solidFill>
                  <a:schemeClr val="tx1"/>
                </a:solidFill>
                <a:ea typeface="+mn-lt"/>
                <a:cs typeface="+mn-lt"/>
              </a:rPr>
              <a:t>prev_hostResponseAverage_pastYear</a:t>
            </a:r>
            <a:endParaRPr lang="en-US" err="1">
              <a:solidFill>
                <a:schemeClr val="tx1"/>
              </a:solidFill>
            </a:endParaRPr>
          </a:p>
          <a:p>
            <a:pPr marL="285750" indent="-285750">
              <a:buFont typeface="Arial"/>
              <a:buChar char="•"/>
            </a:pPr>
            <a:r>
              <a:rPr lang="en-US" sz="1000" err="1">
                <a:solidFill>
                  <a:schemeClr val="tx1"/>
                </a:solidFill>
                <a:ea typeface="+mn-lt"/>
                <a:cs typeface="+mn-lt"/>
              </a:rPr>
              <a:t>prev_numReserv_pastYear</a:t>
            </a:r>
            <a:endParaRPr lang="en-US" err="1">
              <a:solidFill>
                <a:schemeClr val="tx1"/>
              </a:solidFill>
              <a:ea typeface="+mn-lt"/>
              <a:cs typeface="+mn-lt"/>
            </a:endParaRPr>
          </a:p>
          <a:p>
            <a:pPr marL="285750" indent="-285750">
              <a:buFont typeface="Arial"/>
              <a:buChar char="•"/>
            </a:pPr>
            <a:r>
              <a:rPr lang="en-US" sz="1000" err="1">
                <a:solidFill>
                  <a:schemeClr val="tx1"/>
                </a:solidFill>
                <a:ea typeface="+mn-lt"/>
                <a:cs typeface="+mn-lt"/>
              </a:rPr>
              <a:t>prev_hostResponseNumber_pastYear</a:t>
            </a:r>
            <a:endParaRPr lang="en-US" err="1">
              <a:solidFill>
                <a:schemeClr val="tx1"/>
              </a:solidFill>
              <a:ea typeface="+mn-lt"/>
              <a:cs typeface="+mn-lt"/>
            </a:endParaRPr>
          </a:p>
          <a:p>
            <a:pPr marL="285750" indent="-285750">
              <a:buFont typeface="Arial"/>
              <a:buChar char="•"/>
            </a:pPr>
            <a:r>
              <a:rPr lang="en-US" sz="1000" err="1">
                <a:solidFill>
                  <a:schemeClr val="tx1"/>
                </a:solidFill>
                <a:ea typeface="+mn-lt"/>
                <a:cs typeface="+mn-lt"/>
              </a:rPr>
              <a:t>prev_numReservedDays_pastYear</a:t>
            </a:r>
            <a:endParaRPr lang="en-US" err="1">
              <a:solidFill>
                <a:schemeClr val="tx1"/>
              </a:solidFill>
              <a:ea typeface="+mn-lt"/>
              <a:cs typeface="+mn-lt"/>
            </a:endParaRPr>
          </a:p>
          <a:p>
            <a:pPr marL="285750" indent="-285750">
              <a:buFont typeface="Arial"/>
              <a:buChar char="•"/>
            </a:pPr>
            <a:r>
              <a:rPr lang="en-US" sz="1000" err="1">
                <a:solidFill>
                  <a:schemeClr val="tx1"/>
                </a:solidFill>
                <a:ea typeface="+mn-lt"/>
                <a:cs typeface="+mn-lt"/>
              </a:rPr>
              <a:t>prev_rating_ave_pastYear</a:t>
            </a:r>
            <a:endParaRPr lang="en-US" err="1">
              <a:solidFill>
                <a:schemeClr val="tx1"/>
              </a:solidFill>
              <a:ea typeface="+mn-lt"/>
              <a:cs typeface="+mn-lt"/>
            </a:endParaRPr>
          </a:p>
          <a:p>
            <a:pPr marL="285750" indent="-285750">
              <a:buFont typeface="Arial"/>
              <a:buChar char="•"/>
            </a:pPr>
            <a:r>
              <a:rPr lang="en-US" sz="1000">
                <a:solidFill>
                  <a:schemeClr val="tx1"/>
                </a:solidFill>
                <a:ea typeface="+mn-lt"/>
                <a:cs typeface="+mn-lt"/>
              </a:rPr>
              <a:t>prev_num_5_star_Rev_pastYear</a:t>
            </a:r>
            <a:endParaRPr lang="en-US">
              <a:solidFill>
                <a:schemeClr val="tx1"/>
              </a:solidFill>
              <a:ea typeface="+mn-lt"/>
              <a:cs typeface="+mn-lt"/>
            </a:endParaRPr>
          </a:p>
          <a:p>
            <a:pPr marL="285750" indent="-285750">
              <a:buFont typeface="Arial"/>
              <a:buChar char="•"/>
            </a:pPr>
            <a:r>
              <a:rPr lang="en-US" sz="1000" err="1">
                <a:solidFill>
                  <a:schemeClr val="tx1"/>
                </a:solidFill>
                <a:ea typeface="+mn-lt"/>
                <a:cs typeface="+mn-lt"/>
              </a:rPr>
              <a:t>prev_numReviews_pastYear</a:t>
            </a:r>
            <a:endParaRPr lang="en-US" err="1">
              <a:solidFill>
                <a:schemeClr val="tx1"/>
              </a:solidFill>
            </a:endParaRPr>
          </a:p>
          <a:p>
            <a:r>
              <a:rPr lang="en-US" sz="1050" b="1">
                <a:solidFill>
                  <a:schemeClr val="tx1"/>
                </a:solidFill>
                <a:ea typeface="+mn-lt"/>
                <a:cs typeface="+mn-lt"/>
              </a:rPr>
              <a:t>Current metrics:</a:t>
            </a:r>
            <a:endParaRPr lang="en-US" sz="1050" b="1">
              <a:solidFill>
                <a:schemeClr val="tx1"/>
              </a:solidFill>
              <a:cs typeface="Calibri"/>
            </a:endParaRPr>
          </a:p>
          <a:p>
            <a:pPr marL="285750" indent="-285750">
              <a:buFont typeface="Arial"/>
              <a:buChar char="•"/>
            </a:pPr>
            <a:r>
              <a:rPr lang="en-US" sz="1000" err="1">
                <a:solidFill>
                  <a:schemeClr val="tx1"/>
                </a:solidFill>
                <a:ea typeface="+mn-lt"/>
                <a:cs typeface="+mn-lt"/>
              </a:rPr>
              <a:t>tract_housing_units</a:t>
            </a:r>
            <a:endParaRPr lang="en-US" err="1">
              <a:solidFill>
                <a:schemeClr val="tx1"/>
              </a:solidFill>
            </a:endParaRPr>
          </a:p>
          <a:p>
            <a:pPr marL="285750" indent="-285750">
              <a:buFont typeface="Arial"/>
              <a:buChar char="•"/>
            </a:pPr>
            <a:r>
              <a:rPr lang="en-US" sz="1000">
                <a:solidFill>
                  <a:schemeClr val="tx1"/>
                </a:solidFill>
                <a:ea typeface="+mn-lt"/>
                <a:cs typeface="+mn-lt"/>
              </a:rPr>
              <a:t>Bathrooms</a:t>
            </a:r>
            <a:endParaRPr lang="en-US">
              <a:solidFill>
                <a:schemeClr val="tx1"/>
              </a:solidFill>
            </a:endParaRPr>
          </a:p>
          <a:p>
            <a:pPr marL="285750" indent="-285750">
              <a:buFont typeface="Arial"/>
              <a:buChar char="•"/>
            </a:pPr>
            <a:r>
              <a:rPr lang="en-US" sz="1000">
                <a:solidFill>
                  <a:schemeClr val="tx1"/>
                </a:solidFill>
                <a:ea typeface="+mn-lt"/>
                <a:cs typeface="+mn-lt"/>
              </a:rPr>
              <a:t>Property </a:t>
            </a:r>
            <a:r>
              <a:rPr lang="en-US" sz="1000" err="1">
                <a:solidFill>
                  <a:schemeClr val="tx1"/>
                </a:solidFill>
                <a:ea typeface="+mn-lt"/>
                <a:cs typeface="+mn-lt"/>
              </a:rPr>
              <a:t>Type_Room</a:t>
            </a:r>
            <a:r>
              <a:rPr lang="en-US" sz="1000">
                <a:solidFill>
                  <a:schemeClr val="tx1"/>
                </a:solidFill>
                <a:ea typeface="+mn-lt"/>
                <a:cs typeface="+mn-lt"/>
              </a:rPr>
              <a:t> in boutique hotel</a:t>
            </a:r>
            <a:endParaRPr lang="en-US">
              <a:solidFill>
                <a:schemeClr val="tx1"/>
              </a:solidFill>
            </a:endParaRPr>
          </a:p>
          <a:p>
            <a:pPr marL="285750" indent="-285750">
              <a:buFont typeface="Arial"/>
              <a:buChar char="•"/>
            </a:pPr>
            <a:r>
              <a:rPr lang="en-US" sz="1000">
                <a:solidFill>
                  <a:schemeClr val="tx1"/>
                </a:solidFill>
                <a:ea typeface="+mn-lt"/>
                <a:cs typeface="+mn-lt"/>
              </a:rPr>
              <a:t>Bedrooms</a:t>
            </a:r>
            <a:endParaRPr lang="en-US">
              <a:solidFill>
                <a:schemeClr val="tx1"/>
              </a:solidFill>
            </a:endParaRPr>
          </a:p>
          <a:p>
            <a:pPr marL="285750" indent="-285750">
              <a:buFont typeface="Arial"/>
              <a:buChar char="•"/>
            </a:pPr>
            <a:r>
              <a:rPr lang="en-US" sz="1000" err="1">
                <a:solidFill>
                  <a:schemeClr val="tx1"/>
                </a:solidFill>
                <a:ea typeface="+mn-lt"/>
                <a:cs typeface="+mn-lt"/>
              </a:rPr>
              <a:t>tract_white_perc</a:t>
            </a:r>
            <a:endParaRPr lang="en-US" err="1">
              <a:solidFill>
                <a:schemeClr val="tx1"/>
              </a:solidFill>
            </a:endParaRPr>
          </a:p>
          <a:p>
            <a:pPr marL="285750" indent="-285750">
              <a:buFont typeface="Arial"/>
              <a:buChar char="•"/>
            </a:pPr>
            <a:r>
              <a:rPr lang="en-US" sz="1000">
                <a:solidFill>
                  <a:schemeClr val="tx1"/>
                </a:solidFill>
                <a:ea typeface="+mn-lt"/>
                <a:cs typeface="+mn-lt"/>
              </a:rPr>
              <a:t>Max Guests</a:t>
            </a:r>
            <a:endParaRPr lang="en-US">
              <a:solidFill>
                <a:schemeClr val="tx1"/>
              </a:solidFill>
            </a:endParaRPr>
          </a:p>
          <a:p>
            <a:pPr marL="285750" indent="-285750">
              <a:buFont typeface="Arial"/>
              <a:buChar char="•"/>
            </a:pPr>
            <a:r>
              <a:rPr lang="en-US" sz="1000" err="1">
                <a:solidFill>
                  <a:schemeClr val="tx1"/>
                </a:solidFill>
                <a:ea typeface="+mn-lt"/>
                <a:cs typeface="+mn-lt"/>
              </a:rPr>
              <a:t>tract_black_perc</a:t>
            </a:r>
            <a:endParaRPr lang="en-US" err="1">
              <a:solidFill>
                <a:schemeClr val="tx1"/>
              </a:solidFill>
              <a:ea typeface="+mn-lt"/>
              <a:cs typeface="+mn-lt"/>
            </a:endParaRPr>
          </a:p>
          <a:p>
            <a:pPr marL="285750" indent="-285750">
              <a:buFont typeface="Arial"/>
              <a:buChar char="•"/>
            </a:pPr>
            <a:r>
              <a:rPr lang="en-US" sz="1000">
                <a:solidFill>
                  <a:schemeClr val="tx1"/>
                </a:solidFill>
                <a:ea typeface="+mn-lt"/>
                <a:cs typeface="+mn-lt"/>
              </a:rPr>
              <a:t>Cleaning Fee (USD)</a:t>
            </a:r>
            <a:endParaRPr lang="en-US">
              <a:solidFill>
                <a:schemeClr val="tx1"/>
              </a:solidFill>
              <a:ea typeface="+mn-lt"/>
              <a:cs typeface="+mn-lt"/>
            </a:endParaRPr>
          </a:p>
        </p:txBody>
      </p:sp>
      <p:sp>
        <p:nvSpPr>
          <p:cNvPr id="12" name="Rectangle: Rounded Corners 11">
            <a:extLst>
              <a:ext uri="{FF2B5EF4-FFF2-40B4-BE49-F238E27FC236}">
                <a16:creationId xmlns:a16="http://schemas.microsoft.com/office/drawing/2014/main" id="{68B15686-E82A-6495-A535-B8FF312BE0FE}"/>
              </a:ext>
            </a:extLst>
          </p:cNvPr>
          <p:cNvSpPr/>
          <p:nvPr/>
        </p:nvSpPr>
        <p:spPr>
          <a:xfrm>
            <a:off x="3031744" y="3978999"/>
            <a:ext cx="2504637" cy="1336365"/>
          </a:xfrm>
          <a:prstGeom prst="roundRect">
            <a:avLst/>
          </a:prstGeom>
          <a:solidFill>
            <a:srgbClr val="F9CCAD"/>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200" b="1">
                <a:solidFill>
                  <a:schemeClr val="tx1"/>
                </a:solidFill>
              </a:rPr>
              <a:t>Added Interactive features:</a:t>
            </a:r>
            <a:endParaRPr lang="en-US">
              <a:solidFill>
                <a:schemeClr val="tx1"/>
              </a:solidFill>
            </a:endParaRPr>
          </a:p>
          <a:p>
            <a:pPr marL="228600" indent="-228600">
              <a:buAutoNum type="arabicPeriod"/>
            </a:pPr>
            <a:r>
              <a:rPr lang="en-US" sz="1200" err="1">
                <a:solidFill>
                  <a:schemeClr val="tx1"/>
                </a:solidFill>
                <a:cs typeface="Calibri"/>
              </a:rPr>
              <a:t>Property_type</a:t>
            </a:r>
            <a:r>
              <a:rPr lang="en-US" sz="1200">
                <a:solidFill>
                  <a:schemeClr val="tx1"/>
                </a:solidFill>
                <a:cs typeface="Calibri"/>
              </a:rPr>
              <a:t>* Neighborhood</a:t>
            </a:r>
            <a:endParaRPr lang="en-US" sz="1200">
              <a:solidFill>
                <a:schemeClr val="tx1"/>
              </a:solidFill>
              <a:ea typeface="Calibri"/>
              <a:cs typeface="Calibri"/>
            </a:endParaRPr>
          </a:p>
          <a:p>
            <a:pPr marL="228600" indent="-228600">
              <a:buAutoNum type="arabicPeriod"/>
            </a:pPr>
            <a:r>
              <a:rPr lang="en-US" sz="1200">
                <a:solidFill>
                  <a:schemeClr val="tx1"/>
                </a:solidFill>
                <a:cs typeface="Calibri"/>
              </a:rPr>
              <a:t>Ratio : Bedroom/Bathroom</a:t>
            </a:r>
            <a:endParaRPr lang="en-US" sz="1200">
              <a:solidFill>
                <a:schemeClr val="tx1"/>
              </a:solidFill>
              <a:ea typeface="Calibri"/>
              <a:cs typeface="Calibri"/>
            </a:endParaRPr>
          </a:p>
          <a:p>
            <a:pPr marL="228600" indent="-228600">
              <a:buAutoNum type="arabicPeriod"/>
            </a:pPr>
            <a:r>
              <a:rPr lang="en-US" sz="1200">
                <a:solidFill>
                  <a:schemeClr val="tx1"/>
                </a:solidFill>
                <a:cs typeface="Calibri"/>
              </a:rPr>
              <a:t>YoY growth rate</a:t>
            </a:r>
            <a:endParaRPr lang="en-US" sz="1200">
              <a:solidFill>
                <a:schemeClr val="tx1"/>
              </a:solidFill>
              <a:ea typeface="Calibri"/>
              <a:cs typeface="Calibri"/>
            </a:endParaRPr>
          </a:p>
          <a:p>
            <a:endParaRPr lang="en-US" sz="1200">
              <a:solidFill>
                <a:schemeClr val="tx1"/>
              </a:solidFill>
              <a:cs typeface="Calibri"/>
            </a:endParaRPr>
          </a:p>
        </p:txBody>
      </p:sp>
      <p:sp>
        <p:nvSpPr>
          <p:cNvPr id="13" name="Rectangle: Rounded Corners 12">
            <a:extLst>
              <a:ext uri="{FF2B5EF4-FFF2-40B4-BE49-F238E27FC236}">
                <a16:creationId xmlns:a16="http://schemas.microsoft.com/office/drawing/2014/main" id="{2157D5E2-E77E-0E16-B475-FF6102271545}"/>
              </a:ext>
            </a:extLst>
          </p:cNvPr>
          <p:cNvSpPr/>
          <p:nvPr/>
        </p:nvSpPr>
        <p:spPr>
          <a:xfrm>
            <a:off x="3033731" y="2152334"/>
            <a:ext cx="2515626" cy="1309936"/>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1200" b="1">
                <a:solidFill>
                  <a:schemeClr val="tx1"/>
                </a:solidFill>
              </a:rPr>
              <a:t>Previous period input features:</a:t>
            </a:r>
            <a:endParaRPr lang="en-US">
              <a:solidFill>
                <a:schemeClr val="tx1"/>
              </a:solidFill>
            </a:endParaRPr>
          </a:p>
          <a:p>
            <a:pPr marL="171450" indent="-171450">
              <a:buFont typeface="Arial"/>
              <a:buChar char="•"/>
            </a:pPr>
            <a:r>
              <a:rPr lang="en-US" sz="1000" err="1">
                <a:solidFill>
                  <a:schemeClr val="tx1"/>
                </a:solidFill>
                <a:latin typeface="Arial"/>
                <a:cs typeface="Arial"/>
              </a:rPr>
              <a:t>prev_available_days</a:t>
            </a:r>
            <a:endParaRPr lang="en-US" sz="1000">
              <a:solidFill>
                <a:schemeClr val="tx1"/>
              </a:solidFill>
              <a:latin typeface="Arial"/>
              <a:cs typeface="Arial"/>
            </a:endParaRPr>
          </a:p>
          <a:p>
            <a:pPr marL="171450" indent="-171450">
              <a:buFont typeface="Arial"/>
              <a:buChar char="•"/>
            </a:pPr>
            <a:r>
              <a:rPr lang="en-US" sz="1000" err="1">
                <a:solidFill>
                  <a:schemeClr val="tx1"/>
                </a:solidFill>
                <a:latin typeface="Arial"/>
                <a:cs typeface="Arial"/>
              </a:rPr>
              <a:t>prev_booked_days_avePrice</a:t>
            </a:r>
            <a:endParaRPr lang="en-US" sz="1000">
              <a:solidFill>
                <a:schemeClr val="tx1"/>
              </a:solidFill>
              <a:latin typeface="Arial"/>
              <a:cs typeface="Arial"/>
            </a:endParaRPr>
          </a:p>
          <a:p>
            <a:pPr marL="171450" indent="-171450">
              <a:buFont typeface="Arial"/>
              <a:buChar char="•"/>
            </a:pPr>
            <a:r>
              <a:rPr lang="en-US" sz="1000" err="1">
                <a:solidFill>
                  <a:schemeClr val="tx1"/>
                </a:solidFill>
                <a:latin typeface="Arial"/>
                <a:cs typeface="Arial"/>
              </a:rPr>
              <a:t>prev_avilable_days_aveListedPrice</a:t>
            </a:r>
            <a:endParaRPr lang="en-US" err="1">
              <a:solidFill>
                <a:schemeClr val="tx1"/>
              </a:solidFill>
            </a:endParaRPr>
          </a:p>
          <a:p>
            <a:endParaRPr lang="en-US" sz="1200">
              <a:solidFill>
                <a:schemeClr val="tx1"/>
              </a:solidFill>
              <a:cs typeface="Calibri"/>
            </a:endParaRPr>
          </a:p>
        </p:txBody>
      </p:sp>
      <p:sp>
        <p:nvSpPr>
          <p:cNvPr id="14" name="Rectangle: Rounded Corners 13">
            <a:extLst>
              <a:ext uri="{FF2B5EF4-FFF2-40B4-BE49-F238E27FC236}">
                <a16:creationId xmlns:a16="http://schemas.microsoft.com/office/drawing/2014/main" id="{2B439106-AA57-C39C-8CC8-6C9D2EA3A2E0}"/>
              </a:ext>
            </a:extLst>
          </p:cNvPr>
          <p:cNvSpPr/>
          <p:nvPr/>
        </p:nvSpPr>
        <p:spPr>
          <a:xfrm>
            <a:off x="5621630" y="2123759"/>
            <a:ext cx="2384405" cy="1329988"/>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r>
              <a:rPr lang="en-US" sz="1200" b="1">
                <a:solidFill>
                  <a:schemeClr val="tx1"/>
                </a:solidFill>
              </a:rPr>
              <a:t>Current amenities features:</a:t>
            </a:r>
            <a:endParaRPr lang="en-US">
              <a:solidFill>
                <a:schemeClr val="tx1"/>
              </a:solidFill>
            </a:endParaRPr>
          </a:p>
          <a:p>
            <a:pPr marL="171450" indent="-171450">
              <a:buFont typeface="Arial"/>
              <a:buChar char="•"/>
            </a:pPr>
            <a:r>
              <a:rPr lang="en-US" sz="1000" err="1">
                <a:solidFill>
                  <a:schemeClr val="tx1"/>
                </a:solidFill>
                <a:latin typeface="Arial"/>
                <a:cs typeface="Arial"/>
              </a:rPr>
              <a:t>tract_housing_units</a:t>
            </a:r>
          </a:p>
          <a:p>
            <a:pPr marL="171450" indent="-171450">
              <a:buFont typeface="Arial"/>
              <a:buChar char="•"/>
            </a:pPr>
            <a:r>
              <a:rPr lang="en-US" sz="1000">
                <a:solidFill>
                  <a:schemeClr val="tx1"/>
                </a:solidFill>
                <a:latin typeface="Arial"/>
                <a:cs typeface="Arial"/>
              </a:rPr>
              <a:t>Bathrooms</a:t>
            </a:r>
            <a:endParaRPr lang="en-US">
              <a:solidFill>
                <a:schemeClr val="tx1"/>
              </a:solidFill>
              <a:latin typeface="Calibri" panose="020F0502020204030204"/>
              <a:ea typeface="Calibri" panose="020F0502020204030204"/>
              <a:cs typeface="Calibri" panose="020F0502020204030204"/>
            </a:endParaRPr>
          </a:p>
          <a:p>
            <a:pPr marL="171450" indent="-171450">
              <a:buFont typeface="Arial"/>
              <a:buChar char="•"/>
            </a:pPr>
            <a:r>
              <a:rPr lang="en-US" sz="1000">
                <a:solidFill>
                  <a:schemeClr val="tx1"/>
                </a:solidFill>
                <a:latin typeface="Arial"/>
                <a:cs typeface="Arial"/>
              </a:rPr>
              <a:t>Property </a:t>
            </a:r>
            <a:r>
              <a:rPr lang="en-US" sz="1000" err="1">
                <a:solidFill>
                  <a:schemeClr val="tx1"/>
                </a:solidFill>
                <a:latin typeface="Arial"/>
                <a:cs typeface="Arial"/>
              </a:rPr>
              <a:t>Type_Room</a:t>
            </a:r>
            <a:r>
              <a:rPr lang="en-US" sz="1000">
                <a:solidFill>
                  <a:schemeClr val="tx1"/>
                </a:solidFill>
                <a:latin typeface="Arial"/>
                <a:cs typeface="Arial"/>
              </a:rPr>
              <a:t> in boutique hotel</a:t>
            </a:r>
            <a:endParaRPr lang="en-US">
              <a:solidFill>
                <a:schemeClr val="tx1"/>
              </a:solidFill>
              <a:latin typeface="Calibri" panose="020F0502020204030204"/>
              <a:ea typeface="Calibri" panose="020F0502020204030204"/>
              <a:cs typeface="Calibri" panose="020F0502020204030204"/>
            </a:endParaRPr>
          </a:p>
          <a:p>
            <a:pPr marL="171450" indent="-171450">
              <a:buFont typeface="Arial"/>
              <a:buChar char="•"/>
            </a:pPr>
            <a:r>
              <a:rPr lang="en-US" sz="1000">
                <a:solidFill>
                  <a:schemeClr val="tx1"/>
                </a:solidFill>
                <a:latin typeface="Arial"/>
                <a:cs typeface="Arial"/>
              </a:rPr>
              <a:t>Bedrooms</a:t>
            </a:r>
            <a:endParaRPr lang="en-US">
              <a:solidFill>
                <a:schemeClr val="tx1"/>
              </a:solidFill>
              <a:latin typeface="Calibri" panose="020F0502020204030204"/>
              <a:ea typeface="Calibri" panose="020F0502020204030204"/>
              <a:cs typeface="Calibri" panose="020F0502020204030204"/>
            </a:endParaRPr>
          </a:p>
          <a:p>
            <a:endParaRPr lang="en-US" sz="1200">
              <a:solidFill>
                <a:schemeClr val="tx1"/>
              </a:solidFill>
              <a:cs typeface="Calibri"/>
            </a:endParaRPr>
          </a:p>
          <a:p>
            <a:endParaRPr lang="en-US" sz="1200">
              <a:solidFill>
                <a:schemeClr val="tx1"/>
              </a:solidFill>
              <a:cs typeface="Calibri"/>
            </a:endParaRPr>
          </a:p>
        </p:txBody>
      </p:sp>
      <p:sp>
        <p:nvSpPr>
          <p:cNvPr id="15" name="Rectangle: Rounded Corners 14">
            <a:extLst>
              <a:ext uri="{FF2B5EF4-FFF2-40B4-BE49-F238E27FC236}">
                <a16:creationId xmlns:a16="http://schemas.microsoft.com/office/drawing/2014/main" id="{EFAE281B-E2EF-EE03-7335-638A3D14D5AF}"/>
              </a:ext>
            </a:extLst>
          </p:cNvPr>
          <p:cNvSpPr/>
          <p:nvPr/>
        </p:nvSpPr>
        <p:spPr>
          <a:xfrm>
            <a:off x="4541686" y="1400770"/>
            <a:ext cx="2168453" cy="467561"/>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a:solidFill>
                  <a:schemeClr val="tx1"/>
                </a:solidFill>
                <a:cs typeface="Calibri"/>
              </a:rPr>
              <a:t>Feature Splitting</a:t>
            </a:r>
            <a:endParaRPr lang="en-US">
              <a:solidFill>
                <a:schemeClr val="tx1"/>
              </a:solidFill>
            </a:endParaRPr>
          </a:p>
        </p:txBody>
      </p:sp>
      <p:sp>
        <p:nvSpPr>
          <p:cNvPr id="16" name="Arrow: Right 15">
            <a:extLst>
              <a:ext uri="{FF2B5EF4-FFF2-40B4-BE49-F238E27FC236}">
                <a16:creationId xmlns:a16="http://schemas.microsoft.com/office/drawing/2014/main" id="{1AFF72AF-6566-C424-57DC-D2AB65692117}"/>
              </a:ext>
            </a:extLst>
          </p:cNvPr>
          <p:cNvSpPr/>
          <p:nvPr/>
        </p:nvSpPr>
        <p:spPr>
          <a:xfrm>
            <a:off x="8207153" y="2863784"/>
            <a:ext cx="944536" cy="1061803"/>
          </a:xfrm>
          <a:prstGeom prst="right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a:solidFill>
                  <a:schemeClr val="tx1"/>
                </a:solidFill>
                <a:cs typeface="Calibri"/>
              </a:rPr>
              <a:t>GB</a:t>
            </a:r>
            <a:endParaRPr lang="en-GB">
              <a:solidFill>
                <a:schemeClr val="tx1"/>
              </a:solidFill>
              <a:ea typeface="Calibri"/>
              <a:cs typeface="Calibri"/>
            </a:endParaRPr>
          </a:p>
          <a:p>
            <a:pPr algn="ctr"/>
            <a:r>
              <a:rPr lang="en-GB">
                <a:solidFill>
                  <a:schemeClr val="tx1"/>
                </a:solidFill>
                <a:cs typeface="Calibri"/>
              </a:rPr>
              <a:t>RF</a:t>
            </a:r>
            <a:endParaRPr lang="en-GB">
              <a:solidFill>
                <a:schemeClr val="tx1"/>
              </a:solidFill>
              <a:ea typeface="Calibri"/>
              <a:cs typeface="Calibri"/>
            </a:endParaRPr>
          </a:p>
        </p:txBody>
      </p:sp>
      <p:sp>
        <p:nvSpPr>
          <p:cNvPr id="17" name="TextBox 16">
            <a:extLst>
              <a:ext uri="{FF2B5EF4-FFF2-40B4-BE49-F238E27FC236}">
                <a16:creationId xmlns:a16="http://schemas.microsoft.com/office/drawing/2014/main" id="{8BA16F61-083B-F4B7-8898-A8DDE9DA2763}"/>
              </a:ext>
            </a:extLst>
          </p:cNvPr>
          <p:cNvSpPr txBox="1"/>
          <p:nvPr/>
        </p:nvSpPr>
        <p:spPr>
          <a:xfrm>
            <a:off x="5385841" y="3466631"/>
            <a:ext cx="47468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2400">
                <a:cs typeface="Calibri"/>
              </a:rPr>
              <a:t>+</a:t>
            </a:r>
            <a:endParaRPr lang="en-GB" sz="2400"/>
          </a:p>
        </p:txBody>
      </p:sp>
      <p:sp>
        <p:nvSpPr>
          <p:cNvPr id="6" name="Rectangle: Rounded Corners 5">
            <a:extLst>
              <a:ext uri="{FF2B5EF4-FFF2-40B4-BE49-F238E27FC236}">
                <a16:creationId xmlns:a16="http://schemas.microsoft.com/office/drawing/2014/main" id="{0228735C-AD42-44F7-067B-0D5043D3C05C}"/>
              </a:ext>
            </a:extLst>
          </p:cNvPr>
          <p:cNvSpPr/>
          <p:nvPr/>
        </p:nvSpPr>
        <p:spPr>
          <a:xfrm>
            <a:off x="5620200" y="4012725"/>
            <a:ext cx="2393773" cy="1328558"/>
          </a:xfrm>
          <a:prstGeom prst="roundRect">
            <a:avLst/>
          </a:prstGeom>
          <a:solidFill>
            <a:srgbClr val="F9CCAD"/>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200" b="1">
                <a:solidFill>
                  <a:schemeClr val="tx1"/>
                </a:solidFill>
              </a:rPr>
              <a:t>One hot encoding of nominal categorical features:</a:t>
            </a:r>
            <a:endParaRPr lang="en-US" sz="1200" b="1">
              <a:solidFill>
                <a:schemeClr val="tx1"/>
              </a:solidFill>
              <a:cs typeface="Calibri"/>
            </a:endParaRPr>
          </a:p>
          <a:p>
            <a:pPr marL="171450" indent="-171450">
              <a:buFont typeface="Arial"/>
              <a:buChar char="•"/>
            </a:pPr>
            <a:r>
              <a:rPr lang="en-US" sz="1200" err="1">
                <a:solidFill>
                  <a:schemeClr val="tx1"/>
                </a:solidFill>
                <a:cs typeface="Calibri"/>
              </a:rPr>
              <a:t>Property_type</a:t>
            </a:r>
            <a:endParaRPr lang="en-US" sz="1200" err="1">
              <a:solidFill>
                <a:schemeClr val="tx1"/>
              </a:solidFill>
              <a:ea typeface="Calibri"/>
              <a:cs typeface="Calibri"/>
            </a:endParaRPr>
          </a:p>
          <a:p>
            <a:pPr marL="171450" indent="-171450">
              <a:buFont typeface="Arial"/>
              <a:buChar char="•"/>
            </a:pPr>
            <a:r>
              <a:rPr lang="en-US" sz="1200">
                <a:solidFill>
                  <a:schemeClr val="tx1"/>
                </a:solidFill>
                <a:cs typeface="Calibri"/>
              </a:rPr>
              <a:t>Neighborhood</a:t>
            </a:r>
            <a:endParaRPr lang="en-US" sz="1200" err="1">
              <a:solidFill>
                <a:schemeClr val="tx1"/>
              </a:solidFill>
              <a:ea typeface="Calibri"/>
              <a:cs typeface="Calibri"/>
            </a:endParaRPr>
          </a:p>
          <a:p>
            <a:endParaRPr lang="en-US" sz="1200">
              <a:solidFill>
                <a:schemeClr val="tx1"/>
              </a:solidFill>
              <a:cs typeface="Calibri"/>
            </a:endParaRPr>
          </a:p>
        </p:txBody>
      </p:sp>
      <p:cxnSp>
        <p:nvCxnSpPr>
          <p:cNvPr id="9" name="Straight Arrow Connector 8">
            <a:extLst>
              <a:ext uri="{FF2B5EF4-FFF2-40B4-BE49-F238E27FC236}">
                <a16:creationId xmlns:a16="http://schemas.microsoft.com/office/drawing/2014/main" id="{782FC85F-475A-6EC7-251E-1EEC0CDD0EC3}"/>
              </a:ext>
            </a:extLst>
          </p:cNvPr>
          <p:cNvCxnSpPr/>
          <p:nvPr/>
        </p:nvCxnSpPr>
        <p:spPr>
          <a:xfrm flipH="1">
            <a:off x="2905125" y="1247775"/>
            <a:ext cx="47625" cy="4772025"/>
          </a:xfrm>
          <a:prstGeom prst="straightConnector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ECCC647-2360-7E6C-2D79-38C82C109A95}"/>
              </a:ext>
            </a:extLst>
          </p:cNvPr>
          <p:cNvCxnSpPr>
            <a:cxnSpLocks/>
          </p:cNvCxnSpPr>
          <p:nvPr/>
        </p:nvCxnSpPr>
        <p:spPr>
          <a:xfrm>
            <a:off x="8105775" y="1219200"/>
            <a:ext cx="19050" cy="4800600"/>
          </a:xfrm>
          <a:prstGeom prst="straightConnector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B9F6340-5EAD-712F-8A7B-1753E71628A1}"/>
              </a:ext>
            </a:extLst>
          </p:cNvPr>
          <p:cNvCxnSpPr>
            <a:cxnSpLocks/>
          </p:cNvCxnSpPr>
          <p:nvPr/>
        </p:nvCxnSpPr>
        <p:spPr>
          <a:xfrm flipH="1">
            <a:off x="9182100" y="1219199"/>
            <a:ext cx="19050" cy="4800600"/>
          </a:xfrm>
          <a:prstGeom prst="straightConnector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37258327-818F-4F16-7CBC-0C8992386043}"/>
              </a:ext>
            </a:extLst>
          </p:cNvPr>
          <p:cNvSpPr/>
          <p:nvPr/>
        </p:nvSpPr>
        <p:spPr>
          <a:xfrm>
            <a:off x="8208811" y="1343620"/>
            <a:ext cx="901628" cy="467561"/>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a:solidFill>
                  <a:schemeClr val="tx1"/>
                </a:solidFill>
                <a:cs typeface="Calibri"/>
              </a:rPr>
              <a:t>Process</a:t>
            </a:r>
            <a:endParaRPr lang="en-US" sz="1200" b="1">
              <a:solidFill>
                <a:schemeClr val="tx1"/>
              </a:solidFill>
              <a:ea typeface="Calibri"/>
              <a:cs typeface="Calibri"/>
            </a:endParaRPr>
          </a:p>
        </p:txBody>
      </p:sp>
      <p:sp>
        <p:nvSpPr>
          <p:cNvPr id="19" name="TextBox 18">
            <a:extLst>
              <a:ext uri="{FF2B5EF4-FFF2-40B4-BE49-F238E27FC236}">
                <a16:creationId xmlns:a16="http://schemas.microsoft.com/office/drawing/2014/main" id="{933879DF-BDC7-2B85-718D-3FE37ECB7C9B}"/>
              </a:ext>
            </a:extLst>
          </p:cNvPr>
          <p:cNvSpPr txBox="1"/>
          <p:nvPr/>
        </p:nvSpPr>
        <p:spPr>
          <a:xfrm>
            <a:off x="9448800" y="6086475"/>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ea typeface="Calibri"/>
                <a:cs typeface="Calibri"/>
              </a:rPr>
              <a:t>GB: </a:t>
            </a:r>
            <a:r>
              <a:rPr lang="en-GB">
                <a:ea typeface="Calibri"/>
                <a:cs typeface="Calibri"/>
              </a:rPr>
              <a:t>Gradient Boosting</a:t>
            </a:r>
          </a:p>
          <a:p>
            <a:r>
              <a:rPr lang="en-GB" b="1">
                <a:ea typeface="Calibri"/>
                <a:cs typeface="Calibri"/>
              </a:rPr>
              <a:t>RF: </a:t>
            </a:r>
            <a:r>
              <a:rPr lang="en-GB">
                <a:ea typeface="Calibri"/>
                <a:cs typeface="Calibri"/>
              </a:rPr>
              <a:t>Random Forest</a:t>
            </a:r>
          </a:p>
        </p:txBody>
      </p:sp>
    </p:spTree>
    <p:extLst>
      <p:ext uri="{BB962C8B-B14F-4D97-AF65-F5344CB8AC3E}">
        <p14:creationId xmlns:p14="http://schemas.microsoft.com/office/powerpoint/2010/main" val="936532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57F6C75-5100-930C-0BC3-576B985758F8}"/>
              </a:ext>
            </a:extLst>
          </p:cNvPr>
          <p:cNvSpPr txBox="1"/>
          <p:nvPr/>
        </p:nvSpPr>
        <p:spPr>
          <a:xfrm>
            <a:off x="89941" y="2498"/>
            <a:ext cx="717373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400">
                <a:latin typeface="Calibri Light"/>
                <a:cs typeface="Calibri Light"/>
              </a:rPr>
              <a:t>MODEL TUNING: GB and RF</a:t>
            </a:r>
          </a:p>
        </p:txBody>
      </p:sp>
      <p:graphicFrame>
        <p:nvGraphicFramePr>
          <p:cNvPr id="11" name="Content Placeholder 4">
            <a:extLst>
              <a:ext uri="{FF2B5EF4-FFF2-40B4-BE49-F238E27FC236}">
                <a16:creationId xmlns:a16="http://schemas.microsoft.com/office/drawing/2014/main" id="{FE8BF94F-DDE4-8D48-E5A9-CEA9A4E977CF}"/>
              </a:ext>
            </a:extLst>
          </p:cNvPr>
          <p:cNvGraphicFramePr>
            <a:graphicFrameLocks/>
          </p:cNvGraphicFramePr>
          <p:nvPr>
            <p:extLst>
              <p:ext uri="{D42A27DB-BD31-4B8C-83A1-F6EECF244321}">
                <p14:modId xmlns:p14="http://schemas.microsoft.com/office/powerpoint/2010/main" val="1030680200"/>
              </p:ext>
            </p:extLst>
          </p:nvPr>
        </p:nvGraphicFramePr>
        <p:xfrm>
          <a:off x="459525" y="859136"/>
          <a:ext cx="6810820" cy="3936364"/>
        </p:xfrm>
        <a:graphic>
          <a:graphicData uri="http://schemas.openxmlformats.org/drawingml/2006/table">
            <a:tbl>
              <a:tblPr firstRow="1" bandRow="1">
                <a:noFill/>
                <a:tableStyleId>{5C22544A-7EE6-4342-B048-85BDC9FD1C3A}</a:tableStyleId>
              </a:tblPr>
              <a:tblGrid>
                <a:gridCol w="1495424">
                  <a:extLst>
                    <a:ext uri="{9D8B030D-6E8A-4147-A177-3AD203B41FA5}">
                      <a16:colId xmlns:a16="http://schemas.microsoft.com/office/drawing/2014/main" val="558352794"/>
                    </a:ext>
                  </a:extLst>
                </a:gridCol>
                <a:gridCol w="1199702">
                  <a:extLst>
                    <a:ext uri="{9D8B030D-6E8A-4147-A177-3AD203B41FA5}">
                      <a16:colId xmlns:a16="http://schemas.microsoft.com/office/drawing/2014/main" val="752177010"/>
                    </a:ext>
                  </a:extLst>
                </a:gridCol>
                <a:gridCol w="1002500">
                  <a:extLst>
                    <a:ext uri="{9D8B030D-6E8A-4147-A177-3AD203B41FA5}">
                      <a16:colId xmlns:a16="http://schemas.microsoft.com/office/drawing/2014/main" val="103042552"/>
                    </a:ext>
                  </a:extLst>
                </a:gridCol>
                <a:gridCol w="1040366">
                  <a:extLst>
                    <a:ext uri="{9D8B030D-6E8A-4147-A177-3AD203B41FA5}">
                      <a16:colId xmlns:a16="http://schemas.microsoft.com/office/drawing/2014/main" val="2508341006"/>
                    </a:ext>
                  </a:extLst>
                </a:gridCol>
                <a:gridCol w="982746">
                  <a:extLst>
                    <a:ext uri="{9D8B030D-6E8A-4147-A177-3AD203B41FA5}">
                      <a16:colId xmlns:a16="http://schemas.microsoft.com/office/drawing/2014/main" val="832229306"/>
                    </a:ext>
                  </a:extLst>
                </a:gridCol>
                <a:gridCol w="1090082">
                  <a:extLst>
                    <a:ext uri="{9D8B030D-6E8A-4147-A177-3AD203B41FA5}">
                      <a16:colId xmlns:a16="http://schemas.microsoft.com/office/drawing/2014/main" val="2604070999"/>
                    </a:ext>
                  </a:extLst>
                </a:gridCol>
              </a:tblGrid>
              <a:tr h="511651">
                <a:tc>
                  <a:txBody>
                    <a:bodyPr/>
                    <a:lstStyle/>
                    <a:p>
                      <a:r>
                        <a:rPr lang="en-GB" sz="1200" b="1">
                          <a:solidFill>
                            <a:srgbClr val="FFFFFF"/>
                          </a:solidFill>
                          <a:effectLst/>
                        </a:rPr>
                        <a:t>Tuning steps: Least MSE </a:t>
                      </a:r>
                    </a:p>
                  </a:txBody>
                  <a:tcPr marL="237067" marR="142240" marT="142240" marB="142240" anchor="ctr">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GB" sz="1200" b="1">
                          <a:solidFill>
                            <a:srgbClr val="FFFFFF"/>
                          </a:solidFill>
                          <a:effectLst/>
                        </a:rPr>
                        <a:t>Trees = 10</a:t>
                      </a:r>
                    </a:p>
                  </a:txBody>
                  <a:tcPr marL="237067" marR="142240" marT="142240" marB="142240" anchor="ctr">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GB" sz="1200" b="1">
                          <a:solidFill>
                            <a:srgbClr val="FFFFFF"/>
                          </a:solidFill>
                          <a:effectLst/>
                        </a:rPr>
                        <a:t>50</a:t>
                      </a:r>
                    </a:p>
                  </a:txBody>
                  <a:tcPr marL="237067" marR="142240" marT="142240" marB="142240" anchor="ctr">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GB" sz="1200" b="1">
                          <a:solidFill>
                            <a:srgbClr val="FFFFFF"/>
                          </a:solidFill>
                          <a:effectLst/>
                        </a:rPr>
                        <a:t>100</a:t>
                      </a:r>
                    </a:p>
                  </a:txBody>
                  <a:tcPr marL="237067" marR="142240" marT="142240" marB="142240" anchor="ctr">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GB" sz="1200" b="1">
                          <a:solidFill>
                            <a:srgbClr val="FFFFFF"/>
                          </a:solidFill>
                          <a:effectLst/>
                        </a:rPr>
                        <a:t>200</a:t>
                      </a:r>
                    </a:p>
                  </a:txBody>
                  <a:tcPr marL="237067" marR="142240" marT="142240" marB="142240" anchor="ctr">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GB" sz="1200" b="1">
                          <a:solidFill>
                            <a:srgbClr val="FFFFFF"/>
                          </a:solidFill>
                          <a:effectLst/>
                        </a:rPr>
                        <a:t>400</a:t>
                      </a:r>
                    </a:p>
                  </a:txBody>
                  <a:tcPr marL="237067" marR="142240" marT="142240" marB="142240" anchor="ctr">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3974171622"/>
                  </a:ext>
                </a:extLst>
              </a:tr>
              <a:tr h="511651">
                <a:tc>
                  <a:txBody>
                    <a:bodyPr/>
                    <a:lstStyle/>
                    <a:p>
                      <a:r>
                        <a:rPr lang="en-GB" sz="1200" b="1">
                          <a:solidFill>
                            <a:schemeClr val="tx1">
                              <a:lumMod val="85000"/>
                              <a:lumOff val="15000"/>
                            </a:schemeClr>
                          </a:solidFill>
                          <a:effectLst/>
                        </a:rPr>
                        <a:t>LR = 0.1, D = 2</a:t>
                      </a:r>
                    </a:p>
                  </a:txBody>
                  <a:tcPr marL="237067" marR="142240" marT="142240" marB="142240" anchor="ctr">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GB" sz="1100">
                          <a:solidFill>
                            <a:schemeClr val="tx1">
                              <a:lumMod val="85000"/>
                              <a:lumOff val="15000"/>
                            </a:schemeClr>
                          </a:solidFill>
                          <a:effectLst/>
                        </a:rPr>
                        <a:t>5530431.41</a:t>
                      </a:r>
                    </a:p>
                  </a:txBody>
                  <a:tcPr marL="237067" marR="142240" marT="142240" marB="142240"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GB" sz="1100">
                          <a:solidFill>
                            <a:schemeClr val="tx1">
                              <a:lumMod val="85000"/>
                              <a:lumOff val="15000"/>
                            </a:schemeClr>
                          </a:solidFill>
                          <a:effectLst/>
                        </a:rPr>
                        <a:t>722965.20</a:t>
                      </a:r>
                    </a:p>
                  </a:txBody>
                  <a:tcPr marL="237067" marR="142240" marT="142240" marB="142240"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GB" sz="1100">
                          <a:solidFill>
                            <a:schemeClr val="tx1">
                              <a:lumMod val="85000"/>
                              <a:lumOff val="15000"/>
                            </a:schemeClr>
                          </a:solidFill>
                          <a:effectLst/>
                        </a:rPr>
                        <a:t>228545.16</a:t>
                      </a:r>
                    </a:p>
                  </a:txBody>
                  <a:tcPr marL="237067" marR="142240" marT="142240" marB="142240"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GB" sz="1100">
                          <a:solidFill>
                            <a:schemeClr val="tx1">
                              <a:lumMod val="85000"/>
                              <a:lumOff val="15000"/>
                            </a:schemeClr>
                          </a:solidFill>
                          <a:effectLst/>
                        </a:rPr>
                        <a:t>126901.43</a:t>
                      </a:r>
                    </a:p>
                  </a:txBody>
                  <a:tcPr marL="237067" marR="142240" marT="142240" marB="142240"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GB" sz="1100">
                          <a:solidFill>
                            <a:schemeClr val="tx1">
                              <a:lumMod val="85000"/>
                              <a:lumOff val="15000"/>
                            </a:schemeClr>
                          </a:solidFill>
                          <a:effectLst/>
                        </a:rPr>
                        <a:t>90032.78</a:t>
                      </a:r>
                    </a:p>
                  </a:txBody>
                  <a:tcPr marL="237067" marR="142240" marT="142240" marB="142240" anchor="ctr">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1769298124"/>
                  </a:ext>
                </a:extLst>
              </a:tr>
              <a:tr h="511651">
                <a:tc>
                  <a:txBody>
                    <a:bodyPr/>
                    <a:lstStyle/>
                    <a:p>
                      <a:r>
                        <a:rPr lang="en-GB" sz="1200" b="1">
                          <a:solidFill>
                            <a:schemeClr val="tx1">
                              <a:lumMod val="85000"/>
                              <a:lumOff val="15000"/>
                            </a:schemeClr>
                          </a:solidFill>
                          <a:effectLst/>
                        </a:rPr>
                        <a:t>LR = 0.1, D = 4</a:t>
                      </a:r>
                    </a:p>
                  </a:txBody>
                  <a:tcPr marL="237067" marR="142240" marT="142240" marB="142240" anchor="ctr">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GB" sz="1100">
                          <a:solidFill>
                            <a:schemeClr val="tx1">
                              <a:lumMod val="85000"/>
                              <a:lumOff val="15000"/>
                            </a:schemeClr>
                          </a:solidFill>
                          <a:effectLst/>
                        </a:rPr>
                        <a:t>2578054.14</a:t>
                      </a:r>
                    </a:p>
                  </a:txBody>
                  <a:tcPr marL="237067" marR="142240" marT="142240" marB="142240"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GB" sz="1100">
                          <a:solidFill>
                            <a:schemeClr val="tx1">
                              <a:lumMod val="85000"/>
                              <a:lumOff val="15000"/>
                            </a:schemeClr>
                          </a:solidFill>
                          <a:effectLst/>
                        </a:rPr>
                        <a:t>89443.97</a:t>
                      </a:r>
                    </a:p>
                  </a:txBody>
                  <a:tcPr marL="237067" marR="142240" marT="142240" marB="142240"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GB" sz="1100">
                          <a:solidFill>
                            <a:schemeClr val="tx1">
                              <a:lumMod val="85000"/>
                              <a:lumOff val="15000"/>
                            </a:schemeClr>
                          </a:solidFill>
                          <a:effectLst/>
                        </a:rPr>
                        <a:t>74456.15</a:t>
                      </a:r>
                    </a:p>
                  </a:txBody>
                  <a:tcPr marL="237067" marR="142240" marT="142240" marB="142240"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GB" sz="1100">
                          <a:solidFill>
                            <a:schemeClr val="tx1">
                              <a:lumMod val="85000"/>
                              <a:lumOff val="15000"/>
                            </a:schemeClr>
                          </a:solidFill>
                          <a:effectLst/>
                        </a:rPr>
                        <a:t>71948.38</a:t>
                      </a:r>
                    </a:p>
                  </a:txBody>
                  <a:tcPr marL="237067" marR="142240" marT="142240" marB="142240"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GB" sz="1100">
                          <a:solidFill>
                            <a:schemeClr val="tx1">
                              <a:lumMod val="85000"/>
                              <a:lumOff val="15000"/>
                            </a:schemeClr>
                          </a:solidFill>
                          <a:effectLst/>
                        </a:rPr>
                        <a:t>67113.25</a:t>
                      </a:r>
                    </a:p>
                  </a:txBody>
                  <a:tcPr marL="237067" marR="142240" marT="142240" marB="142240" anchor="ctr">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132035934"/>
                  </a:ext>
                </a:extLst>
              </a:tr>
              <a:tr h="511651">
                <a:tc>
                  <a:txBody>
                    <a:bodyPr/>
                    <a:lstStyle/>
                    <a:p>
                      <a:r>
                        <a:rPr lang="en-GB" sz="1200" b="1">
                          <a:solidFill>
                            <a:schemeClr val="tx1">
                              <a:lumMod val="85000"/>
                              <a:lumOff val="15000"/>
                            </a:schemeClr>
                          </a:solidFill>
                          <a:effectLst/>
                        </a:rPr>
                        <a:t>LR = 0.1, D = 6</a:t>
                      </a:r>
                    </a:p>
                  </a:txBody>
                  <a:tcPr marL="237067" marR="142240" marT="142240" marB="142240" anchor="ctr">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GB" sz="1100">
                          <a:solidFill>
                            <a:schemeClr val="tx1">
                              <a:lumMod val="85000"/>
                              <a:lumOff val="15000"/>
                            </a:schemeClr>
                          </a:solidFill>
                          <a:effectLst/>
                        </a:rPr>
                        <a:t>2165479.41</a:t>
                      </a:r>
                    </a:p>
                  </a:txBody>
                  <a:tcPr marL="237067" marR="142240" marT="142240" marB="142240"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GB" sz="1100">
                          <a:solidFill>
                            <a:schemeClr val="tx1">
                              <a:lumMod val="85000"/>
                              <a:lumOff val="15000"/>
                            </a:schemeClr>
                          </a:solidFill>
                          <a:effectLst/>
                        </a:rPr>
                        <a:t>95434.78</a:t>
                      </a:r>
                    </a:p>
                  </a:txBody>
                  <a:tcPr marL="237067" marR="142240" marT="142240" marB="142240"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GB" sz="1100">
                          <a:solidFill>
                            <a:schemeClr val="tx1">
                              <a:lumMod val="85000"/>
                              <a:lumOff val="15000"/>
                            </a:schemeClr>
                          </a:solidFill>
                          <a:effectLst/>
                        </a:rPr>
                        <a:t>87806.87</a:t>
                      </a:r>
                    </a:p>
                  </a:txBody>
                  <a:tcPr marL="237067" marR="142240" marT="142240" marB="142240"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GB" sz="1100">
                          <a:solidFill>
                            <a:schemeClr val="tx1">
                              <a:lumMod val="85000"/>
                              <a:lumOff val="15000"/>
                            </a:schemeClr>
                          </a:solidFill>
                          <a:effectLst/>
                        </a:rPr>
                        <a:t>83259.66</a:t>
                      </a:r>
                    </a:p>
                  </a:txBody>
                  <a:tcPr marL="237067" marR="142240" marT="142240" marB="142240"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GB" sz="1100">
                          <a:solidFill>
                            <a:schemeClr val="tx1">
                              <a:lumMod val="85000"/>
                              <a:lumOff val="15000"/>
                            </a:schemeClr>
                          </a:solidFill>
                          <a:effectLst/>
                        </a:rPr>
                        <a:t>85828.80</a:t>
                      </a:r>
                    </a:p>
                  </a:txBody>
                  <a:tcPr marL="237067" marR="142240" marT="142240" marB="142240" anchor="ctr">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912004754"/>
                  </a:ext>
                </a:extLst>
              </a:tr>
              <a:tr h="511651">
                <a:tc>
                  <a:txBody>
                    <a:bodyPr/>
                    <a:lstStyle/>
                    <a:p>
                      <a:r>
                        <a:rPr lang="en-GB" sz="1200" b="1">
                          <a:solidFill>
                            <a:schemeClr val="tx1">
                              <a:lumMod val="85000"/>
                              <a:lumOff val="15000"/>
                            </a:schemeClr>
                          </a:solidFill>
                          <a:effectLst/>
                        </a:rPr>
                        <a:t>LR = 0.05, D = 2</a:t>
                      </a:r>
                    </a:p>
                  </a:txBody>
                  <a:tcPr marL="237067" marR="142240" marT="142240" marB="142240" anchor="ctr">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GB" sz="1100">
                          <a:solidFill>
                            <a:schemeClr val="tx1">
                              <a:lumMod val="85000"/>
                              <a:lumOff val="15000"/>
                            </a:schemeClr>
                          </a:solidFill>
                          <a:effectLst/>
                        </a:rPr>
                        <a:t>8389123.88</a:t>
                      </a:r>
                    </a:p>
                  </a:txBody>
                  <a:tcPr marL="237067" marR="142240" marT="142240" marB="142240"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GB" sz="1100">
                          <a:solidFill>
                            <a:schemeClr val="tx1">
                              <a:lumMod val="85000"/>
                              <a:lumOff val="15000"/>
                            </a:schemeClr>
                          </a:solidFill>
                          <a:effectLst/>
                        </a:rPr>
                        <a:t>2249155.43</a:t>
                      </a:r>
                    </a:p>
                  </a:txBody>
                  <a:tcPr marL="237067" marR="142240" marT="142240" marB="142240"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GB" sz="1100">
                          <a:solidFill>
                            <a:schemeClr val="tx1">
                              <a:lumMod val="85000"/>
                              <a:lumOff val="15000"/>
                            </a:schemeClr>
                          </a:solidFill>
                          <a:effectLst/>
                        </a:rPr>
                        <a:t>721805.76</a:t>
                      </a:r>
                    </a:p>
                  </a:txBody>
                  <a:tcPr marL="237067" marR="142240" marT="142240" marB="142240"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GB" sz="1100">
                          <a:solidFill>
                            <a:schemeClr val="tx1">
                              <a:lumMod val="85000"/>
                              <a:lumOff val="15000"/>
                            </a:schemeClr>
                          </a:solidFill>
                          <a:effectLst/>
                        </a:rPr>
                        <a:t>212997.38</a:t>
                      </a:r>
                    </a:p>
                  </a:txBody>
                  <a:tcPr marL="237067" marR="142240" marT="142240" marB="142240"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GB" sz="1100">
                          <a:solidFill>
                            <a:schemeClr val="tx1">
                              <a:lumMod val="85000"/>
                              <a:lumOff val="15000"/>
                            </a:schemeClr>
                          </a:solidFill>
                          <a:effectLst/>
                        </a:rPr>
                        <a:t>110490.22</a:t>
                      </a:r>
                    </a:p>
                  </a:txBody>
                  <a:tcPr marL="237067" marR="142240" marT="142240" marB="142240" anchor="ctr">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4183388980"/>
                  </a:ext>
                </a:extLst>
              </a:tr>
              <a:tr h="511651">
                <a:tc>
                  <a:txBody>
                    <a:bodyPr/>
                    <a:lstStyle/>
                    <a:p>
                      <a:r>
                        <a:rPr lang="en-GB" sz="1200" b="1">
                          <a:solidFill>
                            <a:schemeClr val="tx1">
                              <a:lumMod val="85000"/>
                              <a:lumOff val="15000"/>
                            </a:schemeClr>
                          </a:solidFill>
                          <a:effectLst/>
                        </a:rPr>
                        <a:t>LR = 0.05, D = 4</a:t>
                      </a:r>
                    </a:p>
                  </a:txBody>
                  <a:tcPr marL="237067" marR="142240" marT="142240" marB="142240" anchor="ctr">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GB" sz="1100">
                          <a:solidFill>
                            <a:schemeClr val="tx1">
                              <a:lumMod val="85000"/>
                              <a:lumOff val="15000"/>
                            </a:schemeClr>
                          </a:solidFill>
                          <a:effectLst/>
                        </a:rPr>
                        <a:t>5973663.65</a:t>
                      </a:r>
                    </a:p>
                  </a:txBody>
                  <a:tcPr marL="237067" marR="142240" marT="142240" marB="142240"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GB" sz="1100">
                          <a:solidFill>
                            <a:schemeClr val="tx1">
                              <a:lumMod val="85000"/>
                              <a:lumOff val="15000"/>
                            </a:schemeClr>
                          </a:solidFill>
                          <a:effectLst/>
                        </a:rPr>
                        <a:t>350856.99</a:t>
                      </a:r>
                    </a:p>
                  </a:txBody>
                  <a:tcPr marL="237067" marR="142240" marT="142240" marB="142240"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GB" sz="1100">
                          <a:solidFill>
                            <a:schemeClr val="tx1">
                              <a:lumMod val="85000"/>
                              <a:lumOff val="15000"/>
                            </a:schemeClr>
                          </a:solidFill>
                          <a:effectLst/>
                        </a:rPr>
                        <a:t>85283.59</a:t>
                      </a:r>
                    </a:p>
                  </a:txBody>
                  <a:tcPr marL="237067" marR="142240" marT="142240" marB="142240"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GB" sz="1100">
                          <a:solidFill>
                            <a:schemeClr val="tx1">
                              <a:lumMod val="85000"/>
                              <a:lumOff val="15000"/>
                            </a:schemeClr>
                          </a:solidFill>
                          <a:effectLst/>
                        </a:rPr>
                        <a:t>70061.52</a:t>
                      </a:r>
                    </a:p>
                  </a:txBody>
                  <a:tcPr marL="237067" marR="142240" marT="142240" marB="142240"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GB" sz="1200" b="1">
                          <a:solidFill>
                            <a:schemeClr val="tx1">
                              <a:lumMod val="85000"/>
                              <a:lumOff val="15000"/>
                            </a:schemeClr>
                          </a:solidFill>
                          <a:effectLst/>
                        </a:rPr>
                        <a:t>60379.43</a:t>
                      </a:r>
                    </a:p>
                  </a:txBody>
                  <a:tcPr marL="237067" marR="142240" marT="142240" marB="142240" anchor="ctr">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FFC000"/>
                    </a:solidFill>
                  </a:tcPr>
                </a:tc>
                <a:extLst>
                  <a:ext uri="{0D108BD9-81ED-4DB2-BD59-A6C34878D82A}">
                    <a16:rowId xmlns:a16="http://schemas.microsoft.com/office/drawing/2014/main" val="554157169"/>
                  </a:ext>
                </a:extLst>
              </a:tr>
              <a:tr h="511651">
                <a:tc>
                  <a:txBody>
                    <a:bodyPr/>
                    <a:lstStyle/>
                    <a:p>
                      <a:r>
                        <a:rPr lang="en-GB" sz="1200" b="1">
                          <a:solidFill>
                            <a:schemeClr val="tx1">
                              <a:lumMod val="85000"/>
                              <a:lumOff val="15000"/>
                            </a:schemeClr>
                          </a:solidFill>
                          <a:effectLst/>
                        </a:rPr>
                        <a:t>LR = 0.05, D = 6</a:t>
                      </a:r>
                    </a:p>
                  </a:txBody>
                  <a:tcPr marL="237067" marR="142240" marT="142240" marB="142240" anchor="ctr">
                    <a:lnL w="12700" cmpd="sng">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GB" sz="1100">
                          <a:solidFill>
                            <a:schemeClr val="tx1">
                              <a:lumMod val="85000"/>
                              <a:lumOff val="15000"/>
                            </a:schemeClr>
                          </a:solidFill>
                          <a:effectLst/>
                        </a:rPr>
                        <a:t>5411453.41</a:t>
                      </a:r>
                    </a:p>
                  </a:txBody>
                  <a:tcPr marL="237067" marR="142240" marT="142240" marB="142240"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GB" sz="1100">
                          <a:solidFill>
                            <a:schemeClr val="tx1">
                              <a:lumMod val="85000"/>
                              <a:lumOff val="15000"/>
                            </a:schemeClr>
                          </a:solidFill>
                          <a:effectLst/>
                        </a:rPr>
                        <a:t>251492.29</a:t>
                      </a:r>
                    </a:p>
                  </a:txBody>
                  <a:tcPr marL="237067" marR="142240" marT="142240" marB="142240"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GB" sz="1100">
                          <a:solidFill>
                            <a:schemeClr val="tx1">
                              <a:lumMod val="85000"/>
                              <a:lumOff val="15000"/>
                            </a:schemeClr>
                          </a:solidFill>
                          <a:effectLst/>
                        </a:rPr>
                        <a:t>97004.17</a:t>
                      </a:r>
                    </a:p>
                  </a:txBody>
                  <a:tcPr marL="237067" marR="142240" marT="142240" marB="142240"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GB" sz="1100">
                          <a:solidFill>
                            <a:schemeClr val="tx1">
                              <a:lumMod val="85000"/>
                              <a:lumOff val="15000"/>
                            </a:schemeClr>
                          </a:solidFill>
                          <a:effectLst/>
                        </a:rPr>
                        <a:t>73220.99</a:t>
                      </a:r>
                    </a:p>
                  </a:txBody>
                  <a:tcPr marL="237067" marR="142240" marT="142240" marB="142240"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GB" sz="1100">
                          <a:solidFill>
                            <a:schemeClr val="tx1">
                              <a:lumMod val="85000"/>
                              <a:lumOff val="15000"/>
                            </a:schemeClr>
                          </a:solidFill>
                          <a:effectLst/>
                        </a:rPr>
                        <a:t>80683.23</a:t>
                      </a:r>
                    </a:p>
                  </a:txBody>
                  <a:tcPr marL="237067" marR="142240" marT="142240" marB="142240" anchor="ctr">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1155723659"/>
                  </a:ext>
                </a:extLst>
              </a:tr>
            </a:tbl>
          </a:graphicData>
        </a:graphic>
      </p:graphicFrame>
      <p:sp>
        <p:nvSpPr>
          <p:cNvPr id="2" name="TextBox 1">
            <a:extLst>
              <a:ext uri="{FF2B5EF4-FFF2-40B4-BE49-F238E27FC236}">
                <a16:creationId xmlns:a16="http://schemas.microsoft.com/office/drawing/2014/main" id="{F61166DD-EE44-73E6-82A8-EC4CE0DAA304}"/>
              </a:ext>
            </a:extLst>
          </p:cNvPr>
          <p:cNvSpPr txBox="1"/>
          <p:nvPr/>
        </p:nvSpPr>
        <p:spPr>
          <a:xfrm>
            <a:off x="7821689" y="1258409"/>
            <a:ext cx="3639844"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Calibri"/>
              </a:rPr>
              <a:t>By tuning the number of trees, depth, and learning rate, we find the Gradient Boosting model sweet spot that fits our data optimally. </a:t>
            </a:r>
            <a:endParaRPr lang="en-US"/>
          </a:p>
          <a:p>
            <a:endParaRPr lang="en-GB">
              <a:cs typeface="Calibri"/>
            </a:endParaRPr>
          </a:p>
          <a:p>
            <a:r>
              <a:rPr lang="en-GB">
                <a:cs typeface="Calibri"/>
              </a:rPr>
              <a:t>In this case, we found the best model at:</a:t>
            </a:r>
          </a:p>
          <a:p>
            <a:pPr marL="342900" indent="-342900">
              <a:buFont typeface="Arial"/>
              <a:buChar char="•"/>
            </a:pPr>
            <a:r>
              <a:rPr lang="en-GB" b="1">
                <a:cs typeface="Calibri"/>
              </a:rPr>
              <a:t>No. Of Trees</a:t>
            </a:r>
            <a:r>
              <a:rPr lang="en-GB">
                <a:cs typeface="Calibri"/>
              </a:rPr>
              <a:t> = 400</a:t>
            </a:r>
          </a:p>
          <a:p>
            <a:pPr marL="342900" indent="-342900">
              <a:buFont typeface="Arial"/>
              <a:buChar char="•"/>
            </a:pPr>
            <a:r>
              <a:rPr lang="en-GB" b="1">
                <a:cs typeface="Calibri"/>
              </a:rPr>
              <a:t>Depth</a:t>
            </a:r>
            <a:r>
              <a:rPr lang="en-GB">
                <a:cs typeface="Calibri"/>
              </a:rPr>
              <a:t> = 4</a:t>
            </a:r>
          </a:p>
          <a:p>
            <a:pPr marL="342900" indent="-342900">
              <a:buFont typeface="Arial"/>
              <a:buChar char="•"/>
            </a:pPr>
            <a:r>
              <a:rPr lang="en-GB" b="1">
                <a:cs typeface="Calibri"/>
              </a:rPr>
              <a:t>Learning Rate</a:t>
            </a:r>
            <a:r>
              <a:rPr lang="en-GB">
                <a:cs typeface="Calibri"/>
              </a:rPr>
              <a:t> = 0.05</a:t>
            </a:r>
          </a:p>
        </p:txBody>
      </p:sp>
      <p:graphicFrame>
        <p:nvGraphicFramePr>
          <p:cNvPr id="5" name="Table 4">
            <a:extLst>
              <a:ext uri="{FF2B5EF4-FFF2-40B4-BE49-F238E27FC236}">
                <a16:creationId xmlns:a16="http://schemas.microsoft.com/office/drawing/2014/main" id="{05D5CD89-9A5C-4E04-0ABC-25F9FFB7D1AC}"/>
              </a:ext>
            </a:extLst>
          </p:cNvPr>
          <p:cNvGraphicFramePr>
            <a:graphicFrameLocks noGrp="1"/>
          </p:cNvGraphicFramePr>
          <p:nvPr>
            <p:extLst>
              <p:ext uri="{D42A27DB-BD31-4B8C-83A1-F6EECF244321}">
                <p14:modId xmlns:p14="http://schemas.microsoft.com/office/powerpoint/2010/main" val="3407837361"/>
              </p:ext>
            </p:extLst>
          </p:nvPr>
        </p:nvGraphicFramePr>
        <p:xfrm>
          <a:off x="7901126" y="4690368"/>
          <a:ext cx="3478252" cy="1854200"/>
        </p:xfrm>
        <a:graphic>
          <a:graphicData uri="http://schemas.openxmlformats.org/drawingml/2006/table">
            <a:tbl>
              <a:tblPr firstRow="1" bandRow="1">
                <a:tableStyleId>{5C22544A-7EE6-4342-B048-85BDC9FD1C3A}</a:tableStyleId>
              </a:tblPr>
              <a:tblGrid>
                <a:gridCol w="1739126">
                  <a:extLst>
                    <a:ext uri="{9D8B030D-6E8A-4147-A177-3AD203B41FA5}">
                      <a16:colId xmlns:a16="http://schemas.microsoft.com/office/drawing/2014/main" val="1247081056"/>
                    </a:ext>
                  </a:extLst>
                </a:gridCol>
                <a:gridCol w="1739126">
                  <a:extLst>
                    <a:ext uri="{9D8B030D-6E8A-4147-A177-3AD203B41FA5}">
                      <a16:colId xmlns:a16="http://schemas.microsoft.com/office/drawing/2014/main" val="2189159099"/>
                    </a:ext>
                  </a:extLst>
                </a:gridCol>
              </a:tblGrid>
              <a:tr h="370840">
                <a:tc>
                  <a:txBody>
                    <a:bodyPr/>
                    <a:lstStyle/>
                    <a:p>
                      <a:pPr lvl="0">
                        <a:buNone/>
                      </a:pPr>
                      <a:r>
                        <a:rPr lang="en-GB"/>
                        <a:t>No. Of Trees</a:t>
                      </a:r>
                    </a:p>
                  </a:txBody>
                  <a:tcPr/>
                </a:tc>
                <a:tc>
                  <a:txBody>
                    <a:bodyPr/>
                    <a:lstStyle/>
                    <a:p>
                      <a:pPr lvl="0">
                        <a:buNone/>
                      </a:pPr>
                      <a:r>
                        <a:rPr lang="en-GB"/>
                        <a:t>MSE</a:t>
                      </a:r>
                    </a:p>
                  </a:txBody>
                  <a:tcPr/>
                </a:tc>
                <a:extLst>
                  <a:ext uri="{0D108BD9-81ED-4DB2-BD59-A6C34878D82A}">
                    <a16:rowId xmlns:a16="http://schemas.microsoft.com/office/drawing/2014/main" val="705315033"/>
                  </a:ext>
                </a:extLst>
              </a:tr>
              <a:tr h="370840">
                <a:tc>
                  <a:txBody>
                    <a:bodyPr/>
                    <a:lstStyle/>
                    <a:p>
                      <a:pPr lvl="0">
                        <a:buNone/>
                      </a:pPr>
                      <a:r>
                        <a:rPr lang="en-GB"/>
                        <a:t>100</a:t>
                      </a:r>
                    </a:p>
                  </a:txBody>
                  <a:tcPr/>
                </a:tc>
                <a:tc>
                  <a:txBody>
                    <a:bodyPr/>
                    <a:lstStyle/>
                    <a:p>
                      <a:pPr lvl="0">
                        <a:buNone/>
                      </a:pPr>
                      <a:r>
                        <a:rPr lang="en-GB"/>
                        <a:t>202,688.41</a:t>
                      </a:r>
                    </a:p>
                  </a:txBody>
                  <a:tcPr/>
                </a:tc>
                <a:extLst>
                  <a:ext uri="{0D108BD9-81ED-4DB2-BD59-A6C34878D82A}">
                    <a16:rowId xmlns:a16="http://schemas.microsoft.com/office/drawing/2014/main" val="1242352046"/>
                  </a:ext>
                </a:extLst>
              </a:tr>
              <a:tr h="370840">
                <a:tc>
                  <a:txBody>
                    <a:bodyPr/>
                    <a:lstStyle/>
                    <a:p>
                      <a:pPr lvl="0">
                        <a:buNone/>
                      </a:pPr>
                      <a:r>
                        <a:rPr lang="en-GB"/>
                        <a:t>200</a:t>
                      </a:r>
                    </a:p>
                  </a:txBody>
                  <a:tcPr/>
                </a:tc>
                <a:tc>
                  <a:txBody>
                    <a:bodyPr/>
                    <a:lstStyle/>
                    <a:p>
                      <a:pPr lvl="0">
                        <a:buNone/>
                      </a:pPr>
                      <a:r>
                        <a:rPr lang="en-GB"/>
                        <a:t>201,543.19</a:t>
                      </a:r>
                    </a:p>
                  </a:txBody>
                  <a:tcPr/>
                </a:tc>
                <a:extLst>
                  <a:ext uri="{0D108BD9-81ED-4DB2-BD59-A6C34878D82A}">
                    <a16:rowId xmlns:a16="http://schemas.microsoft.com/office/drawing/2014/main" val="1193952043"/>
                  </a:ext>
                </a:extLst>
              </a:tr>
              <a:tr h="370840">
                <a:tc>
                  <a:txBody>
                    <a:bodyPr/>
                    <a:lstStyle/>
                    <a:p>
                      <a:pPr lvl="0">
                        <a:buNone/>
                      </a:pPr>
                      <a:r>
                        <a:rPr lang="en-GB"/>
                        <a:t>300</a:t>
                      </a:r>
                    </a:p>
                  </a:txBody>
                  <a:tcPr/>
                </a:tc>
                <a:tc>
                  <a:txBody>
                    <a:bodyPr/>
                    <a:lstStyle/>
                    <a:p>
                      <a:pPr lvl="0">
                        <a:buNone/>
                      </a:pPr>
                      <a:r>
                        <a:rPr lang="en-GB"/>
                        <a:t>202,415.59</a:t>
                      </a:r>
                    </a:p>
                  </a:txBody>
                  <a:tcPr/>
                </a:tc>
                <a:extLst>
                  <a:ext uri="{0D108BD9-81ED-4DB2-BD59-A6C34878D82A}">
                    <a16:rowId xmlns:a16="http://schemas.microsoft.com/office/drawing/2014/main" val="2004116526"/>
                  </a:ext>
                </a:extLst>
              </a:tr>
              <a:tr h="370840">
                <a:tc>
                  <a:txBody>
                    <a:bodyPr/>
                    <a:lstStyle/>
                    <a:p>
                      <a:pPr lvl="0">
                        <a:buNone/>
                      </a:pPr>
                      <a:r>
                        <a:rPr lang="en-GB"/>
                        <a:t>400</a:t>
                      </a:r>
                    </a:p>
                  </a:txBody>
                  <a:tcPr/>
                </a:tc>
                <a:tc>
                  <a:txBody>
                    <a:bodyPr/>
                    <a:lstStyle/>
                    <a:p>
                      <a:pPr lvl="0">
                        <a:buNone/>
                      </a:pPr>
                      <a:r>
                        <a:rPr lang="en-GB" b="1"/>
                        <a:t>200,593.38</a:t>
                      </a:r>
                    </a:p>
                  </a:txBody>
                  <a:tcPr>
                    <a:solidFill>
                      <a:srgbClr val="92D050"/>
                    </a:solidFill>
                  </a:tcPr>
                </a:tc>
                <a:extLst>
                  <a:ext uri="{0D108BD9-81ED-4DB2-BD59-A6C34878D82A}">
                    <a16:rowId xmlns:a16="http://schemas.microsoft.com/office/drawing/2014/main" val="1519708865"/>
                  </a:ext>
                </a:extLst>
              </a:tr>
            </a:tbl>
          </a:graphicData>
        </a:graphic>
      </p:graphicFrame>
      <p:sp>
        <p:nvSpPr>
          <p:cNvPr id="3" name="TextBox 2">
            <a:extLst>
              <a:ext uri="{FF2B5EF4-FFF2-40B4-BE49-F238E27FC236}">
                <a16:creationId xmlns:a16="http://schemas.microsoft.com/office/drawing/2014/main" id="{F808B605-7D6B-9658-FB09-E64C7406CA54}"/>
              </a:ext>
            </a:extLst>
          </p:cNvPr>
          <p:cNvSpPr txBox="1"/>
          <p:nvPr/>
        </p:nvSpPr>
        <p:spPr>
          <a:xfrm>
            <a:off x="7839075" y="431482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t>Random Forest Summary:</a:t>
            </a:r>
          </a:p>
        </p:txBody>
      </p:sp>
      <p:pic>
        <p:nvPicPr>
          <p:cNvPr id="4" name="Picture 3" descr="The History of Airbnb. Short-term rentals have been around for… | by  Keycafe Team | Keycafe | Medium">
            <a:extLst>
              <a:ext uri="{FF2B5EF4-FFF2-40B4-BE49-F238E27FC236}">
                <a16:creationId xmlns:a16="http://schemas.microsoft.com/office/drawing/2014/main" id="{44F437CB-B94B-BCC6-AB9E-CA9F7AD70E38}"/>
              </a:ext>
            </a:extLst>
          </p:cNvPr>
          <p:cNvPicPr>
            <a:picLocks noChangeAspect="1"/>
          </p:cNvPicPr>
          <p:nvPr/>
        </p:nvPicPr>
        <p:blipFill>
          <a:blip r:embed="rId3"/>
          <a:stretch>
            <a:fillRect/>
          </a:stretch>
        </p:blipFill>
        <p:spPr>
          <a:xfrm>
            <a:off x="9356558" y="154724"/>
            <a:ext cx="2743200" cy="813501"/>
          </a:xfrm>
          <a:prstGeom prst="rect">
            <a:avLst/>
          </a:prstGeom>
        </p:spPr>
      </p:pic>
    </p:spTree>
    <p:extLst>
      <p:ext uri="{BB962C8B-B14F-4D97-AF65-F5344CB8AC3E}">
        <p14:creationId xmlns:p14="http://schemas.microsoft.com/office/powerpoint/2010/main" val="1358254044"/>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The History of Airbnb. Short-term rentals have been around for… | by  Keycafe Team | Keycafe | Medium">
            <a:extLst>
              <a:ext uri="{FF2B5EF4-FFF2-40B4-BE49-F238E27FC236}">
                <a16:creationId xmlns:a16="http://schemas.microsoft.com/office/drawing/2014/main" id="{5590365F-1B5F-FF59-2986-A2F1D35C0D89}"/>
              </a:ext>
            </a:extLst>
          </p:cNvPr>
          <p:cNvPicPr>
            <a:picLocks noChangeAspect="1"/>
          </p:cNvPicPr>
          <p:nvPr/>
        </p:nvPicPr>
        <p:blipFill>
          <a:blip r:embed="rId2"/>
          <a:stretch>
            <a:fillRect/>
          </a:stretch>
        </p:blipFill>
        <p:spPr>
          <a:xfrm>
            <a:off x="9326479" y="204855"/>
            <a:ext cx="2743200" cy="813501"/>
          </a:xfrm>
          <a:prstGeom prst="rect">
            <a:avLst/>
          </a:prstGeom>
        </p:spPr>
      </p:pic>
      <p:sp>
        <p:nvSpPr>
          <p:cNvPr id="2" name="Title 1">
            <a:extLst>
              <a:ext uri="{FF2B5EF4-FFF2-40B4-BE49-F238E27FC236}">
                <a16:creationId xmlns:a16="http://schemas.microsoft.com/office/drawing/2014/main" id="{CFAAE740-BCD1-A671-70B1-2ADF0FBCA547}"/>
              </a:ext>
            </a:extLst>
          </p:cNvPr>
          <p:cNvSpPr>
            <a:spLocks noGrp="1"/>
          </p:cNvSpPr>
          <p:nvPr>
            <p:ph type="title"/>
          </p:nvPr>
        </p:nvSpPr>
        <p:spPr/>
        <p:txBody>
          <a:bodyPr/>
          <a:lstStyle/>
          <a:p>
            <a:r>
              <a:rPr lang="en-GB">
                <a:cs typeface="Calibri Light"/>
              </a:rPr>
              <a:t>Top 20 Features and their importance</a:t>
            </a:r>
            <a:endParaRPr lang="en-US"/>
          </a:p>
        </p:txBody>
      </p:sp>
      <p:pic>
        <p:nvPicPr>
          <p:cNvPr id="4" name="Content Placeholder 3" descr="A screenshot of a computer program&#10;&#10;Description automatically generated">
            <a:extLst>
              <a:ext uri="{FF2B5EF4-FFF2-40B4-BE49-F238E27FC236}">
                <a16:creationId xmlns:a16="http://schemas.microsoft.com/office/drawing/2014/main" id="{664407A6-8915-0304-BAE8-4B2EB01E43E5}"/>
              </a:ext>
            </a:extLst>
          </p:cNvPr>
          <p:cNvPicPr>
            <a:picLocks noGrp="1" noChangeAspect="1"/>
          </p:cNvPicPr>
          <p:nvPr>
            <p:ph idx="1"/>
          </p:nvPr>
        </p:nvPicPr>
        <p:blipFill>
          <a:blip r:embed="rId3"/>
          <a:stretch>
            <a:fillRect/>
          </a:stretch>
        </p:blipFill>
        <p:spPr>
          <a:xfrm>
            <a:off x="6092890" y="1788384"/>
            <a:ext cx="5309118" cy="4114800"/>
          </a:xfrm>
        </p:spPr>
      </p:pic>
      <p:sp>
        <p:nvSpPr>
          <p:cNvPr id="5" name="TextBox 4">
            <a:extLst>
              <a:ext uri="{FF2B5EF4-FFF2-40B4-BE49-F238E27FC236}">
                <a16:creationId xmlns:a16="http://schemas.microsoft.com/office/drawing/2014/main" id="{0FEB4D71-8739-692E-5EA1-9269C8A298FA}"/>
              </a:ext>
            </a:extLst>
          </p:cNvPr>
          <p:cNvSpPr txBox="1"/>
          <p:nvPr/>
        </p:nvSpPr>
        <p:spPr>
          <a:xfrm>
            <a:off x="837709" y="1995440"/>
            <a:ext cx="462254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GB" b="1">
                <a:cs typeface="Calibri"/>
              </a:rPr>
              <a:t>Excluded</a:t>
            </a:r>
            <a:r>
              <a:rPr lang="en-GB">
                <a:cs typeface="Calibri"/>
              </a:rPr>
              <a:t> the </a:t>
            </a:r>
            <a:r>
              <a:rPr lang="en-GB" b="1">
                <a:cs typeface="Calibri"/>
              </a:rPr>
              <a:t>variables</a:t>
            </a:r>
            <a:r>
              <a:rPr lang="en-GB">
                <a:cs typeface="Calibri"/>
              </a:rPr>
              <a:t> that directly determine the </a:t>
            </a:r>
            <a:r>
              <a:rPr lang="en-GB" b="1">
                <a:cs typeface="Calibri"/>
              </a:rPr>
              <a:t>revenue variable.</a:t>
            </a:r>
            <a:endParaRPr lang="en-US" b="1">
              <a:ea typeface="Calibri"/>
              <a:cs typeface="Calibri"/>
            </a:endParaRPr>
          </a:p>
          <a:p>
            <a:endParaRPr lang="en-GB">
              <a:ea typeface="Calibri" panose="020F0502020204030204"/>
              <a:cs typeface="Calibri"/>
            </a:endParaRPr>
          </a:p>
          <a:p>
            <a:pPr marL="342900" indent="-342900">
              <a:buFont typeface="Arial"/>
              <a:buChar char="•"/>
            </a:pPr>
            <a:r>
              <a:rPr lang="en-GB">
                <a:cs typeface="Calibri"/>
              </a:rPr>
              <a:t>Only the </a:t>
            </a:r>
            <a:r>
              <a:rPr lang="en-GB" b="1">
                <a:cs typeface="Calibri"/>
              </a:rPr>
              <a:t>past variables</a:t>
            </a:r>
            <a:r>
              <a:rPr lang="en-GB">
                <a:cs typeface="Calibri"/>
              </a:rPr>
              <a:t> that could help predict future revenues were </a:t>
            </a:r>
            <a:r>
              <a:rPr lang="en-GB" b="1">
                <a:cs typeface="Calibri"/>
              </a:rPr>
              <a:t>considered</a:t>
            </a:r>
            <a:r>
              <a:rPr lang="en-GB">
                <a:cs typeface="Calibri"/>
              </a:rPr>
              <a:t>.</a:t>
            </a:r>
            <a:endParaRPr lang="en-GB">
              <a:ea typeface="Calibri" panose="020F0502020204030204"/>
              <a:cs typeface="Calibri"/>
            </a:endParaRPr>
          </a:p>
          <a:p>
            <a:endParaRPr lang="en-GB">
              <a:ea typeface="Calibri" panose="020F0502020204030204"/>
              <a:cs typeface="Calibri"/>
            </a:endParaRPr>
          </a:p>
          <a:p>
            <a:pPr marL="342900" indent="-342900">
              <a:buFont typeface="Arial"/>
              <a:buChar char="•"/>
            </a:pPr>
            <a:r>
              <a:rPr lang="en-GB" b="1">
                <a:cs typeface="Calibri"/>
              </a:rPr>
              <a:t>R-squared</a:t>
            </a:r>
            <a:r>
              <a:rPr lang="en-GB">
                <a:cs typeface="Calibri"/>
              </a:rPr>
              <a:t> value was around </a:t>
            </a:r>
            <a:r>
              <a:rPr lang="en-GB" b="1">
                <a:cs typeface="Calibri"/>
              </a:rPr>
              <a:t>64%</a:t>
            </a:r>
            <a:r>
              <a:rPr lang="en-GB">
                <a:cs typeface="Calibri"/>
              </a:rPr>
              <a:t>. </a:t>
            </a:r>
            <a:endParaRPr lang="en-GB">
              <a:ea typeface="Calibri" panose="020F0502020204030204"/>
              <a:cs typeface="Calibri"/>
            </a:endParaRPr>
          </a:p>
          <a:p>
            <a:endParaRPr lang="en-GB">
              <a:ea typeface="Calibri" panose="020F0502020204030204"/>
              <a:cs typeface="Calibri"/>
            </a:endParaRPr>
          </a:p>
          <a:p>
            <a:pPr marL="342900" indent="-342900">
              <a:buFont typeface="Arial"/>
              <a:buChar char="•"/>
            </a:pPr>
            <a:r>
              <a:rPr lang="en-GB">
                <a:cs typeface="Calibri"/>
              </a:rPr>
              <a:t>Used the data from July'16 to December'17 to predict the revenues for Jan' - Jun'18.</a:t>
            </a:r>
            <a:endParaRPr lang="en-GB">
              <a:ea typeface="Calibri" panose="020F0502020204030204"/>
              <a:cs typeface="Calibri"/>
            </a:endParaRPr>
          </a:p>
        </p:txBody>
      </p:sp>
      <p:sp>
        <p:nvSpPr>
          <p:cNvPr id="9" name="Rectangle: Rounded Corners 8">
            <a:extLst>
              <a:ext uri="{FF2B5EF4-FFF2-40B4-BE49-F238E27FC236}">
                <a16:creationId xmlns:a16="http://schemas.microsoft.com/office/drawing/2014/main" id="{D6677B0D-1576-AD6B-B925-795F8C6C369E}"/>
              </a:ext>
            </a:extLst>
          </p:cNvPr>
          <p:cNvSpPr/>
          <p:nvPr/>
        </p:nvSpPr>
        <p:spPr>
          <a:xfrm>
            <a:off x="761999" y="1824789"/>
            <a:ext cx="4862763" cy="3228473"/>
          </a:xfrm>
          <a:prstGeom prst="roundRect">
            <a:avLst/>
          </a:prstGeom>
          <a:noFill/>
          <a:ln w="127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59780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823ED-B7DF-4095-3134-398C64178A8C}"/>
              </a:ext>
            </a:extLst>
          </p:cNvPr>
          <p:cNvSpPr>
            <a:spLocks noGrp="1"/>
          </p:cNvSpPr>
          <p:nvPr>
            <p:ph type="title"/>
          </p:nvPr>
        </p:nvSpPr>
        <p:spPr>
          <a:xfrm>
            <a:off x="352425" y="241301"/>
            <a:ext cx="11658600" cy="879329"/>
          </a:xfrm>
        </p:spPr>
        <p:txBody>
          <a:bodyPr>
            <a:normAutofit fontScale="90000"/>
          </a:bodyPr>
          <a:lstStyle/>
          <a:p>
            <a:r>
              <a:rPr lang="en-GB" b="1">
                <a:cs typeface="Calibri Light"/>
              </a:rPr>
              <a:t>Backward Regression OLS:</a:t>
            </a:r>
            <a:r>
              <a:rPr lang="en-GB">
                <a:cs typeface="Calibri Light"/>
              </a:rPr>
              <a:t> (Coefficients interpretation)</a:t>
            </a:r>
            <a:endParaRPr lang="en-GB"/>
          </a:p>
        </p:txBody>
      </p:sp>
      <p:graphicFrame>
        <p:nvGraphicFramePr>
          <p:cNvPr id="6" name="Table 5">
            <a:extLst>
              <a:ext uri="{FF2B5EF4-FFF2-40B4-BE49-F238E27FC236}">
                <a16:creationId xmlns:a16="http://schemas.microsoft.com/office/drawing/2014/main" id="{D07B46C3-E20F-A239-44D3-AEB7F0D4A829}"/>
              </a:ext>
            </a:extLst>
          </p:cNvPr>
          <p:cNvGraphicFramePr>
            <a:graphicFrameLocks noGrp="1"/>
          </p:cNvGraphicFramePr>
          <p:nvPr>
            <p:extLst>
              <p:ext uri="{D42A27DB-BD31-4B8C-83A1-F6EECF244321}">
                <p14:modId xmlns:p14="http://schemas.microsoft.com/office/powerpoint/2010/main" val="1551169016"/>
              </p:ext>
            </p:extLst>
          </p:nvPr>
        </p:nvGraphicFramePr>
        <p:xfrm>
          <a:off x="7624777" y="1584960"/>
          <a:ext cx="4129074" cy="3351848"/>
        </p:xfrm>
        <a:graphic>
          <a:graphicData uri="http://schemas.openxmlformats.org/drawingml/2006/table">
            <a:tbl>
              <a:tblPr firstRow="1" bandRow="1">
                <a:tableStyleId>{5C22544A-7EE6-4342-B048-85BDC9FD1C3A}</a:tableStyleId>
              </a:tblPr>
              <a:tblGrid>
                <a:gridCol w="2064537">
                  <a:extLst>
                    <a:ext uri="{9D8B030D-6E8A-4147-A177-3AD203B41FA5}">
                      <a16:colId xmlns:a16="http://schemas.microsoft.com/office/drawing/2014/main" val="3657346246"/>
                    </a:ext>
                  </a:extLst>
                </a:gridCol>
                <a:gridCol w="2064537">
                  <a:extLst>
                    <a:ext uri="{9D8B030D-6E8A-4147-A177-3AD203B41FA5}">
                      <a16:colId xmlns:a16="http://schemas.microsoft.com/office/drawing/2014/main" val="2463675226"/>
                    </a:ext>
                  </a:extLst>
                </a:gridCol>
              </a:tblGrid>
              <a:tr h="316230">
                <a:tc>
                  <a:txBody>
                    <a:bodyPr/>
                    <a:lstStyle/>
                    <a:p>
                      <a:pPr algn="ctr" fontAlgn="b"/>
                      <a:r>
                        <a:rPr lang="en-GB">
                          <a:solidFill>
                            <a:schemeClr val="tx1"/>
                          </a:solidFill>
                          <a:effectLst/>
                        </a:rPr>
                        <a:t>Number of Top Features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GB">
                          <a:solidFill>
                            <a:schemeClr val="tx1"/>
                          </a:solidFill>
                          <a:effectLst/>
                        </a:rPr>
                        <a:t>Model Score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4674977"/>
                  </a:ext>
                </a:extLst>
              </a:tr>
              <a:tr h="316230">
                <a:tc>
                  <a:txBody>
                    <a:bodyPr/>
                    <a:lstStyle/>
                    <a:p>
                      <a:pPr algn="ctr" fontAlgn="base"/>
                      <a:r>
                        <a:rPr lang="en-GB">
                          <a:effectLs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GB">
                          <a:effectLst/>
                        </a:rPr>
                        <a:t>68.29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1240737"/>
                  </a:ext>
                </a:extLst>
              </a:tr>
              <a:tr h="316230">
                <a:tc>
                  <a:txBody>
                    <a:bodyPr/>
                    <a:lstStyle/>
                    <a:p>
                      <a:pPr algn="ctr" fontAlgn="base"/>
                      <a:r>
                        <a:rPr lang="en-GB">
                          <a:effectLst/>
                          <a:highlight>
                            <a:srgbClr val="FFFF00"/>
                          </a:highlight>
                        </a:rPr>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GB">
                          <a:effectLst/>
                          <a:highlight>
                            <a:srgbClr val="FFFF00"/>
                          </a:highlight>
                        </a:rPr>
                        <a:t>71.17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0627212"/>
                  </a:ext>
                </a:extLst>
              </a:tr>
              <a:tr h="316230">
                <a:tc>
                  <a:txBody>
                    <a:bodyPr/>
                    <a:lstStyle/>
                    <a:p>
                      <a:pPr algn="ctr" fontAlgn="base"/>
                      <a:r>
                        <a:rPr lang="en-GB">
                          <a:effectLst/>
                        </a:rPr>
                        <a:t>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GB">
                          <a:effectLst/>
                        </a:rPr>
                        <a:t>71.01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9586443"/>
                  </a:ext>
                </a:extLst>
              </a:tr>
              <a:tr h="316230">
                <a:tc>
                  <a:txBody>
                    <a:bodyPr/>
                    <a:lstStyle/>
                    <a:p>
                      <a:pPr algn="ctr" fontAlgn="base"/>
                      <a:r>
                        <a:rPr lang="en-GB">
                          <a:effectLst/>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GB">
                          <a:effectLst/>
                        </a:rPr>
                        <a:t>70.68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8274229"/>
                  </a:ext>
                </a:extLst>
              </a:tr>
              <a:tr h="316230">
                <a:tc>
                  <a:txBody>
                    <a:bodyPr/>
                    <a:lstStyle/>
                    <a:p>
                      <a:pPr algn="ctr" fontAlgn="base"/>
                      <a:r>
                        <a:rPr lang="en-GB">
                          <a:effectLst/>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GB">
                          <a:effectLst/>
                        </a:rPr>
                        <a:t>69.61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3956099"/>
                  </a:ext>
                </a:extLst>
              </a:tr>
              <a:tr h="316230">
                <a:tc>
                  <a:txBody>
                    <a:bodyPr/>
                    <a:lstStyle/>
                    <a:p>
                      <a:pPr algn="ctr" fontAlgn="base"/>
                      <a:r>
                        <a:rPr lang="en-GB">
                          <a:effectLst/>
                        </a:rPr>
                        <a:t>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GB">
                          <a:effectLst/>
                        </a:rPr>
                        <a:t>69.39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9796760"/>
                  </a:ext>
                </a:extLst>
              </a:tr>
              <a:tr h="517208">
                <a:tc>
                  <a:txBody>
                    <a:bodyPr/>
                    <a:lstStyle/>
                    <a:p>
                      <a:pPr algn="ctr" fontAlgn="base"/>
                      <a:r>
                        <a:rPr lang="en-GB">
                          <a:effectLst/>
                        </a:rPr>
                        <a:t>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ase"/>
                      <a:r>
                        <a:rPr lang="en-GB">
                          <a:effectLst/>
                        </a:rPr>
                        <a:t>69.48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3186994"/>
                  </a:ext>
                </a:extLst>
              </a:tr>
            </a:tbl>
          </a:graphicData>
        </a:graphic>
      </p:graphicFrame>
      <p:grpSp>
        <p:nvGrpSpPr>
          <p:cNvPr id="9" name="Group 8">
            <a:extLst>
              <a:ext uri="{FF2B5EF4-FFF2-40B4-BE49-F238E27FC236}">
                <a16:creationId xmlns:a16="http://schemas.microsoft.com/office/drawing/2014/main" id="{A8994285-EC79-5ABA-BBC1-616469CCA261}"/>
              </a:ext>
            </a:extLst>
          </p:cNvPr>
          <p:cNvGrpSpPr/>
          <p:nvPr/>
        </p:nvGrpSpPr>
        <p:grpSpPr>
          <a:xfrm>
            <a:off x="7153275" y="5050905"/>
            <a:ext cx="4781550" cy="1447800"/>
            <a:chOff x="809625" y="4686300"/>
            <a:chExt cx="4781550" cy="1447800"/>
          </a:xfrm>
        </p:grpSpPr>
        <p:sp>
          <p:nvSpPr>
            <p:cNvPr id="4" name="TextBox 3">
              <a:extLst>
                <a:ext uri="{FF2B5EF4-FFF2-40B4-BE49-F238E27FC236}">
                  <a16:creationId xmlns:a16="http://schemas.microsoft.com/office/drawing/2014/main" id="{440E2587-0167-5194-08C7-EFCA2BFD26A2}"/>
                </a:ext>
              </a:extLst>
            </p:cNvPr>
            <p:cNvSpPr txBox="1"/>
            <p:nvPr/>
          </p:nvSpPr>
          <p:spPr>
            <a:xfrm>
              <a:off x="834687" y="4729459"/>
              <a:ext cx="4521875" cy="1200329"/>
            </a:xfrm>
            <a:prstGeom prst="rect">
              <a:avLst/>
            </a:prstGeom>
            <a:noFill/>
          </p:spPr>
          <p:txBody>
            <a:bodyPr wrap="square" lIns="91440" tIns="45720" rIns="91440" bIns="45720" anchor="t">
              <a:spAutoFit/>
            </a:bodyPr>
            <a:lstStyle/>
            <a:p>
              <a:r>
                <a:rPr lang="en-IN" b="1"/>
                <a:t>Model Fit Statistics</a:t>
              </a:r>
              <a:br>
                <a:rPr lang="en-IN"/>
              </a:br>
              <a:r>
                <a:rPr lang="en-IN"/>
                <a:t>R-Square        </a:t>
              </a:r>
              <a:r>
                <a:rPr lang="en-IN" b="1"/>
                <a:t>0.7135 </a:t>
              </a:r>
              <a:r>
                <a:rPr lang="en-IN"/>
                <a:t>    </a:t>
              </a:r>
              <a:r>
                <a:rPr lang="en-IN" err="1"/>
                <a:t>Adj</a:t>
              </a:r>
              <a:r>
                <a:rPr lang="en-IN"/>
                <a:t> R-</a:t>
              </a:r>
              <a:r>
                <a:rPr lang="en-IN" err="1"/>
                <a:t>Sq</a:t>
              </a:r>
              <a:r>
                <a:rPr lang="en-IN"/>
                <a:t>        </a:t>
              </a:r>
              <a:r>
                <a:rPr lang="en-IN" b="1">
                  <a:highlight>
                    <a:srgbClr val="FFFF00"/>
                  </a:highlight>
                </a:rPr>
                <a:t>0.7117</a:t>
              </a:r>
              <a:br>
                <a:rPr lang="en-IN"/>
              </a:br>
              <a:r>
                <a:rPr lang="en-IN"/>
                <a:t>AIC        343869.9871    BIC            343873.8169</a:t>
              </a:r>
              <a:br>
                <a:rPr lang="en-IN"/>
              </a:br>
              <a:r>
                <a:rPr lang="en-IN"/>
                <a:t>SBC       345006.9734    C(p)          142.0000</a:t>
              </a:r>
              <a:endParaRPr lang="en-US"/>
            </a:p>
          </p:txBody>
        </p:sp>
        <p:sp>
          <p:nvSpPr>
            <p:cNvPr id="3" name="Rectangle: Rounded Corners 2">
              <a:extLst>
                <a:ext uri="{FF2B5EF4-FFF2-40B4-BE49-F238E27FC236}">
                  <a16:creationId xmlns:a16="http://schemas.microsoft.com/office/drawing/2014/main" id="{091E64DF-F502-132B-C8FF-177DF311E1E7}"/>
                </a:ext>
              </a:extLst>
            </p:cNvPr>
            <p:cNvSpPr/>
            <p:nvPr/>
          </p:nvSpPr>
          <p:spPr>
            <a:xfrm>
              <a:off x="809625" y="4686300"/>
              <a:ext cx="4781550" cy="1447800"/>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81" name="Group 180">
            <a:extLst>
              <a:ext uri="{FF2B5EF4-FFF2-40B4-BE49-F238E27FC236}">
                <a16:creationId xmlns:a16="http://schemas.microsoft.com/office/drawing/2014/main" id="{FC79FBBC-1C04-5743-7938-5D1A48604E94}"/>
              </a:ext>
            </a:extLst>
          </p:cNvPr>
          <p:cNvGrpSpPr/>
          <p:nvPr/>
        </p:nvGrpSpPr>
        <p:grpSpPr>
          <a:xfrm>
            <a:off x="338658" y="741063"/>
            <a:ext cx="6802086" cy="5504497"/>
            <a:chOff x="376251" y="1041601"/>
            <a:chExt cx="6777024" cy="3966145"/>
          </a:xfrm>
        </p:grpSpPr>
        <p:pic>
          <p:nvPicPr>
            <p:cNvPr id="145" name="Picture 144" descr="Right And Wrong Symbol 15484941 Vector Art at Vecteezy">
              <a:extLst>
                <a:ext uri="{FF2B5EF4-FFF2-40B4-BE49-F238E27FC236}">
                  <a16:creationId xmlns:a16="http://schemas.microsoft.com/office/drawing/2014/main" id="{E10B28E8-2ED3-5438-BF7C-7D21FD8B46BB}"/>
                </a:ext>
              </a:extLst>
            </p:cNvPr>
            <p:cNvPicPr>
              <a:picLocks noChangeAspect="1"/>
            </p:cNvPicPr>
            <p:nvPr/>
          </p:nvPicPr>
          <p:blipFill rotWithShape="1">
            <a:blip r:embed="rId3"/>
            <a:srcRect l="54514" t="23313" r="1389" b="19632"/>
            <a:stretch/>
          </p:blipFill>
          <p:spPr>
            <a:xfrm>
              <a:off x="6019799" y="2005668"/>
              <a:ext cx="762005" cy="561227"/>
            </a:xfrm>
            <a:prstGeom prst="rect">
              <a:avLst/>
            </a:prstGeom>
          </p:spPr>
        </p:pic>
        <p:graphicFrame>
          <p:nvGraphicFramePr>
            <p:cNvPr id="14" name="TextBox 9">
              <a:extLst>
                <a:ext uri="{FF2B5EF4-FFF2-40B4-BE49-F238E27FC236}">
                  <a16:creationId xmlns:a16="http://schemas.microsoft.com/office/drawing/2014/main" id="{8FF5694C-2266-BA1B-4B97-010406DC248D}"/>
                </a:ext>
              </a:extLst>
            </p:cNvPr>
            <p:cNvGraphicFramePr/>
            <p:nvPr>
              <p:extLst>
                <p:ext uri="{D42A27DB-BD31-4B8C-83A1-F6EECF244321}">
                  <p14:modId xmlns:p14="http://schemas.microsoft.com/office/powerpoint/2010/main" val="898466054"/>
                </p:ext>
              </p:extLst>
            </p:nvPr>
          </p:nvGraphicFramePr>
          <p:xfrm>
            <a:off x="376251" y="1163789"/>
            <a:ext cx="6777024" cy="38439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44" name="Picture 143" descr="Right And Wrong Symbol 15484941 Vector Art at Vecteezy">
              <a:extLst>
                <a:ext uri="{FF2B5EF4-FFF2-40B4-BE49-F238E27FC236}">
                  <a16:creationId xmlns:a16="http://schemas.microsoft.com/office/drawing/2014/main" id="{F1E950FE-3BF5-49B4-C7D0-6AA05E4AFB77}"/>
                </a:ext>
              </a:extLst>
            </p:cNvPr>
            <p:cNvPicPr>
              <a:picLocks noChangeAspect="1"/>
            </p:cNvPicPr>
            <p:nvPr/>
          </p:nvPicPr>
          <p:blipFill rotWithShape="1">
            <a:blip r:embed="rId3"/>
            <a:srcRect t="18405" r="47569" b="14347"/>
            <a:stretch/>
          </p:blipFill>
          <p:spPr>
            <a:xfrm>
              <a:off x="2528308" y="1041601"/>
              <a:ext cx="838201" cy="614565"/>
            </a:xfrm>
            <a:prstGeom prst="rect">
              <a:avLst/>
            </a:prstGeom>
          </p:spPr>
        </p:pic>
      </p:grpSp>
    </p:spTree>
    <p:extLst>
      <p:ext uri="{BB962C8B-B14F-4D97-AF65-F5344CB8AC3E}">
        <p14:creationId xmlns:p14="http://schemas.microsoft.com/office/powerpoint/2010/main" val="4106842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FB0A4-C19E-848A-FEF9-0F8C275D0080}"/>
              </a:ext>
            </a:extLst>
          </p:cNvPr>
          <p:cNvSpPr>
            <a:spLocks noGrp="1"/>
          </p:cNvSpPr>
          <p:nvPr>
            <p:ph type="title"/>
          </p:nvPr>
        </p:nvSpPr>
        <p:spPr/>
        <p:txBody>
          <a:bodyPr/>
          <a:lstStyle/>
          <a:p>
            <a:r>
              <a:rPr lang="en-GB">
                <a:cs typeface="Calibri Light"/>
              </a:rPr>
              <a:t>Decile charts on Natural segments</a:t>
            </a:r>
          </a:p>
        </p:txBody>
      </p:sp>
      <p:pic>
        <p:nvPicPr>
          <p:cNvPr id="5" name="Content Placeholder 4">
            <a:extLst>
              <a:ext uri="{FF2B5EF4-FFF2-40B4-BE49-F238E27FC236}">
                <a16:creationId xmlns:a16="http://schemas.microsoft.com/office/drawing/2014/main" id="{57BE5B74-8EAB-C36D-E8A4-ADD4A0D10973}"/>
              </a:ext>
            </a:extLst>
          </p:cNvPr>
          <p:cNvPicPr>
            <a:picLocks noGrp="1" noChangeAspect="1"/>
          </p:cNvPicPr>
          <p:nvPr>
            <p:ph idx="1"/>
          </p:nvPr>
        </p:nvPicPr>
        <p:blipFill>
          <a:blip r:embed="rId2"/>
          <a:stretch>
            <a:fillRect/>
          </a:stretch>
        </p:blipFill>
        <p:spPr>
          <a:xfrm>
            <a:off x="1634958" y="2033632"/>
            <a:ext cx="8422037" cy="1798299"/>
          </a:xfrm>
        </p:spPr>
      </p:pic>
      <p:pic>
        <p:nvPicPr>
          <p:cNvPr id="7" name="Picture 6" descr="A yellow text on a white background&#10;&#10;Description automatically generated">
            <a:extLst>
              <a:ext uri="{FF2B5EF4-FFF2-40B4-BE49-F238E27FC236}">
                <a16:creationId xmlns:a16="http://schemas.microsoft.com/office/drawing/2014/main" id="{A3F5B778-4B49-3EC9-0AFE-A1F69A2874D1}"/>
              </a:ext>
            </a:extLst>
          </p:cNvPr>
          <p:cNvPicPr>
            <a:picLocks noChangeAspect="1"/>
          </p:cNvPicPr>
          <p:nvPr/>
        </p:nvPicPr>
        <p:blipFill>
          <a:blip r:embed="rId3"/>
          <a:stretch>
            <a:fillRect/>
          </a:stretch>
        </p:blipFill>
        <p:spPr>
          <a:xfrm>
            <a:off x="1834983" y="4174875"/>
            <a:ext cx="7772400" cy="1668807"/>
          </a:xfrm>
          <a:prstGeom prst="rect">
            <a:avLst/>
          </a:prstGeom>
        </p:spPr>
      </p:pic>
      <p:sp>
        <p:nvSpPr>
          <p:cNvPr id="8" name="Right Brace 7">
            <a:extLst>
              <a:ext uri="{FF2B5EF4-FFF2-40B4-BE49-F238E27FC236}">
                <a16:creationId xmlns:a16="http://schemas.microsoft.com/office/drawing/2014/main" id="{39AFCC18-6DBC-4861-E339-E3223D311379}"/>
              </a:ext>
            </a:extLst>
          </p:cNvPr>
          <p:cNvSpPr/>
          <p:nvPr/>
        </p:nvSpPr>
        <p:spPr>
          <a:xfrm>
            <a:off x="10172700" y="2586038"/>
            <a:ext cx="142875" cy="67151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45CA02A2-B1A0-2B69-7675-45BFA2998212}"/>
              </a:ext>
            </a:extLst>
          </p:cNvPr>
          <p:cNvSpPr/>
          <p:nvPr/>
        </p:nvSpPr>
        <p:spPr>
          <a:xfrm>
            <a:off x="9623075" y="4673522"/>
            <a:ext cx="142875" cy="67151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85468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27A6D-3AC2-6D8D-ED91-0C2490B79C0D}"/>
              </a:ext>
            </a:extLst>
          </p:cNvPr>
          <p:cNvSpPr>
            <a:spLocks noGrp="1"/>
          </p:cNvSpPr>
          <p:nvPr>
            <p:ph type="title"/>
          </p:nvPr>
        </p:nvSpPr>
        <p:spPr>
          <a:xfrm>
            <a:off x="193623" y="70184"/>
            <a:ext cx="10515600" cy="1325563"/>
          </a:xfrm>
        </p:spPr>
        <p:txBody>
          <a:bodyPr/>
          <a:lstStyle/>
          <a:p>
            <a:r>
              <a:rPr lang="en-GB">
                <a:cs typeface="Calibri Light"/>
              </a:rPr>
              <a:t>Natural segment level strategy</a:t>
            </a:r>
            <a:endParaRPr lang="en-US"/>
          </a:p>
        </p:txBody>
      </p:sp>
      <p:pic>
        <p:nvPicPr>
          <p:cNvPr id="7" name="Picture 6" descr="The History of Airbnb. Short-term rentals have been around for… | by  Keycafe Team | Keycafe | Medium">
            <a:extLst>
              <a:ext uri="{FF2B5EF4-FFF2-40B4-BE49-F238E27FC236}">
                <a16:creationId xmlns:a16="http://schemas.microsoft.com/office/drawing/2014/main" id="{778BF157-AFDF-232D-4E62-6CD763EC694D}"/>
              </a:ext>
            </a:extLst>
          </p:cNvPr>
          <p:cNvPicPr>
            <a:picLocks noChangeAspect="1"/>
          </p:cNvPicPr>
          <p:nvPr/>
        </p:nvPicPr>
        <p:blipFill>
          <a:blip r:embed="rId2"/>
          <a:stretch>
            <a:fillRect/>
          </a:stretch>
        </p:blipFill>
        <p:spPr>
          <a:xfrm>
            <a:off x="9356558" y="154724"/>
            <a:ext cx="2743200" cy="813501"/>
          </a:xfrm>
          <a:prstGeom prst="rect">
            <a:avLst/>
          </a:prstGeom>
        </p:spPr>
      </p:pic>
      <p:pic>
        <p:nvPicPr>
          <p:cNvPr id="12" name="Picture 11" descr="A table with numbers and percentages&#10;&#10;Description automatically generated">
            <a:extLst>
              <a:ext uri="{FF2B5EF4-FFF2-40B4-BE49-F238E27FC236}">
                <a16:creationId xmlns:a16="http://schemas.microsoft.com/office/drawing/2014/main" id="{30E1BC9C-5A99-C615-3F72-0874ED7996FC}"/>
              </a:ext>
            </a:extLst>
          </p:cNvPr>
          <p:cNvPicPr>
            <a:picLocks noChangeAspect="1"/>
          </p:cNvPicPr>
          <p:nvPr/>
        </p:nvPicPr>
        <p:blipFill>
          <a:blip r:embed="rId3"/>
          <a:stretch>
            <a:fillRect/>
          </a:stretch>
        </p:blipFill>
        <p:spPr>
          <a:xfrm>
            <a:off x="1015999" y="1492250"/>
            <a:ext cx="10813741" cy="4122738"/>
          </a:xfrm>
          <a:prstGeom prst="rect">
            <a:avLst/>
          </a:prstGeom>
        </p:spPr>
      </p:pic>
    </p:spTree>
    <p:extLst>
      <p:ext uri="{BB962C8B-B14F-4D97-AF65-F5344CB8AC3E}">
        <p14:creationId xmlns:p14="http://schemas.microsoft.com/office/powerpoint/2010/main" val="3122111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233FA-3683-5613-75C9-CC250932D0CC}"/>
              </a:ext>
            </a:extLst>
          </p:cNvPr>
          <p:cNvSpPr>
            <a:spLocks noGrp="1"/>
          </p:cNvSpPr>
          <p:nvPr>
            <p:ph type="title"/>
          </p:nvPr>
        </p:nvSpPr>
        <p:spPr>
          <a:xfrm>
            <a:off x="517358" y="274888"/>
            <a:ext cx="10515600" cy="804195"/>
          </a:xfrm>
        </p:spPr>
        <p:txBody>
          <a:bodyPr/>
          <a:lstStyle/>
          <a:p>
            <a:r>
              <a:rPr lang="en-GB">
                <a:cs typeface="Calibri Light"/>
              </a:rPr>
              <a:t>SEGMENT LEVEL STRATEGY</a:t>
            </a:r>
          </a:p>
        </p:txBody>
      </p:sp>
      <p:pic>
        <p:nvPicPr>
          <p:cNvPr id="1026" name="Picture 2" descr="What Is A Condo? Pros &amp; Cons For Homebuyers | Bankrate">
            <a:extLst>
              <a:ext uri="{FF2B5EF4-FFF2-40B4-BE49-F238E27FC236}">
                <a16:creationId xmlns:a16="http://schemas.microsoft.com/office/drawing/2014/main" id="{4A4FA9BF-6B3E-B1D6-ED76-8E38AC0492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9034" y="1199246"/>
            <a:ext cx="3974778" cy="222975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The History of Airbnb. Short-term rentals have been around for… | by  Keycafe Team | Keycafe | Medium">
            <a:extLst>
              <a:ext uri="{FF2B5EF4-FFF2-40B4-BE49-F238E27FC236}">
                <a16:creationId xmlns:a16="http://schemas.microsoft.com/office/drawing/2014/main" id="{A1927AB3-A630-B984-9D69-549B44A0DC1C}"/>
              </a:ext>
            </a:extLst>
          </p:cNvPr>
          <p:cNvPicPr>
            <a:picLocks noChangeAspect="1"/>
          </p:cNvPicPr>
          <p:nvPr/>
        </p:nvPicPr>
        <p:blipFill>
          <a:blip r:embed="rId4"/>
          <a:stretch>
            <a:fillRect/>
          </a:stretch>
        </p:blipFill>
        <p:spPr>
          <a:xfrm>
            <a:off x="9356558" y="154724"/>
            <a:ext cx="2743200" cy="813501"/>
          </a:xfrm>
          <a:prstGeom prst="rect">
            <a:avLst/>
          </a:prstGeom>
        </p:spPr>
      </p:pic>
      <p:sp>
        <p:nvSpPr>
          <p:cNvPr id="3" name="TextBox 2">
            <a:extLst>
              <a:ext uri="{FF2B5EF4-FFF2-40B4-BE49-F238E27FC236}">
                <a16:creationId xmlns:a16="http://schemas.microsoft.com/office/drawing/2014/main" id="{F4314330-1EA8-45DE-4A88-CD50119EA21E}"/>
              </a:ext>
            </a:extLst>
          </p:cNvPr>
          <p:cNvSpPr txBox="1"/>
          <p:nvPr/>
        </p:nvSpPr>
        <p:spPr>
          <a:xfrm>
            <a:off x="9295592" y="3632351"/>
            <a:ext cx="1905808" cy="369332"/>
          </a:xfrm>
          <a:prstGeom prst="rect">
            <a:avLst/>
          </a:prstGeom>
          <a:noFill/>
        </p:spPr>
        <p:txBody>
          <a:bodyPr wrap="square" rtlCol="0">
            <a:spAutoFit/>
          </a:bodyPr>
          <a:lstStyle/>
          <a:p>
            <a:r>
              <a:rPr lang="en-US" err="1"/>
              <a:t>Condomonium</a:t>
            </a:r>
            <a:endParaRPr lang="en-US"/>
          </a:p>
        </p:txBody>
      </p:sp>
      <p:pic>
        <p:nvPicPr>
          <p:cNvPr id="6" name="Picture 5" descr="A house with a porch and a driveway&#10;&#10;Description automatically generated">
            <a:extLst>
              <a:ext uri="{FF2B5EF4-FFF2-40B4-BE49-F238E27FC236}">
                <a16:creationId xmlns:a16="http://schemas.microsoft.com/office/drawing/2014/main" id="{D5D676F1-41CF-23FD-473A-AD70DB7943A6}"/>
              </a:ext>
            </a:extLst>
          </p:cNvPr>
          <p:cNvPicPr>
            <a:picLocks noChangeAspect="1"/>
          </p:cNvPicPr>
          <p:nvPr/>
        </p:nvPicPr>
        <p:blipFill>
          <a:blip r:embed="rId5"/>
          <a:stretch>
            <a:fillRect/>
          </a:stretch>
        </p:blipFill>
        <p:spPr>
          <a:xfrm>
            <a:off x="157910" y="1199247"/>
            <a:ext cx="4328365" cy="2433104"/>
          </a:xfrm>
          <a:prstGeom prst="rect">
            <a:avLst/>
          </a:prstGeom>
        </p:spPr>
      </p:pic>
      <p:sp>
        <p:nvSpPr>
          <p:cNvPr id="7" name="TextBox 6">
            <a:extLst>
              <a:ext uri="{FF2B5EF4-FFF2-40B4-BE49-F238E27FC236}">
                <a16:creationId xmlns:a16="http://schemas.microsoft.com/office/drawing/2014/main" id="{8CA59574-0520-CA25-CAFD-8D33A1EC979E}"/>
              </a:ext>
            </a:extLst>
          </p:cNvPr>
          <p:cNvSpPr txBox="1"/>
          <p:nvPr/>
        </p:nvSpPr>
        <p:spPr>
          <a:xfrm>
            <a:off x="157910" y="3750640"/>
            <a:ext cx="1107611" cy="369332"/>
          </a:xfrm>
          <a:prstGeom prst="rect">
            <a:avLst/>
          </a:prstGeom>
          <a:noFill/>
        </p:spPr>
        <p:txBody>
          <a:bodyPr wrap="none" rtlCol="0">
            <a:spAutoFit/>
          </a:bodyPr>
          <a:lstStyle/>
          <a:p>
            <a:r>
              <a:rPr lang="en-US"/>
              <a:t>Bungalow</a:t>
            </a:r>
          </a:p>
        </p:txBody>
      </p:sp>
      <p:pic>
        <p:nvPicPr>
          <p:cNvPr id="2050" name="Picture 2">
            <a:extLst>
              <a:ext uri="{FF2B5EF4-FFF2-40B4-BE49-F238E27FC236}">
                <a16:creationId xmlns:a16="http://schemas.microsoft.com/office/drawing/2014/main" id="{55F93377-A2F6-CD39-4F57-68D90BD13A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0759" y="3750640"/>
            <a:ext cx="3132137" cy="291487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6D34AA1-3064-2FEF-501F-017F81878849}"/>
              </a:ext>
            </a:extLst>
          </p:cNvPr>
          <p:cNvSpPr txBox="1"/>
          <p:nvPr/>
        </p:nvSpPr>
        <p:spPr>
          <a:xfrm>
            <a:off x="400050" y="4400550"/>
            <a:ext cx="3443288" cy="2031325"/>
          </a:xfrm>
          <a:prstGeom prst="rect">
            <a:avLst/>
          </a:prstGeom>
          <a:noFill/>
        </p:spPr>
        <p:txBody>
          <a:bodyPr wrap="square" rtlCol="0">
            <a:spAutoFit/>
          </a:bodyPr>
          <a:lstStyle/>
          <a:p>
            <a:r>
              <a:rPr lang="en-US"/>
              <a:t>Northcentral Bungalow focus parameters: </a:t>
            </a:r>
          </a:p>
          <a:p>
            <a:r>
              <a:rPr lang="en-US"/>
              <a:t> </a:t>
            </a:r>
          </a:p>
          <a:p>
            <a:pPr marL="342900" indent="-342900">
              <a:buAutoNum type="arabicPeriod"/>
            </a:pPr>
            <a:r>
              <a:rPr lang="en-US"/>
              <a:t>Competitive nightly rate</a:t>
            </a:r>
          </a:p>
          <a:p>
            <a:pPr marL="342900" indent="-342900">
              <a:buAutoNum type="arabicPeriod"/>
            </a:pPr>
            <a:r>
              <a:rPr lang="en-US"/>
              <a:t>Reduction of cleaning fee</a:t>
            </a:r>
          </a:p>
          <a:p>
            <a:pPr marL="342900" indent="-342900">
              <a:buAutoNum type="arabicPeriod"/>
            </a:pPr>
            <a:r>
              <a:rPr lang="en-US"/>
              <a:t>Strong track record of reviews</a:t>
            </a:r>
          </a:p>
          <a:p>
            <a:endParaRPr lang="en-US"/>
          </a:p>
        </p:txBody>
      </p:sp>
      <p:sp>
        <p:nvSpPr>
          <p:cNvPr id="9" name="TextBox 8">
            <a:extLst>
              <a:ext uri="{FF2B5EF4-FFF2-40B4-BE49-F238E27FC236}">
                <a16:creationId xmlns:a16="http://schemas.microsoft.com/office/drawing/2014/main" id="{0697CAE0-16C8-CDFA-BBAE-A119B9C75253}"/>
              </a:ext>
            </a:extLst>
          </p:cNvPr>
          <p:cNvSpPr txBox="1"/>
          <p:nvPr/>
        </p:nvSpPr>
        <p:spPr>
          <a:xfrm>
            <a:off x="8200524" y="4205035"/>
            <a:ext cx="3443288" cy="1754326"/>
          </a:xfrm>
          <a:prstGeom prst="rect">
            <a:avLst/>
          </a:prstGeom>
          <a:noFill/>
        </p:spPr>
        <p:txBody>
          <a:bodyPr wrap="square" lIns="91440" tIns="45720" rIns="91440" bIns="45720" rtlCol="0" anchor="t">
            <a:spAutoFit/>
          </a:bodyPr>
          <a:lstStyle/>
          <a:p>
            <a:r>
              <a:rPr lang="en-US"/>
              <a:t>Southwest Dallas </a:t>
            </a:r>
            <a:r>
              <a:rPr lang="en-US" err="1"/>
              <a:t>Condomonium</a:t>
            </a:r>
            <a:r>
              <a:rPr lang="en-US"/>
              <a:t> focus parameters: </a:t>
            </a:r>
          </a:p>
          <a:p>
            <a:endParaRPr lang="en-US">
              <a:cs typeface="Calibri"/>
            </a:endParaRPr>
          </a:p>
          <a:p>
            <a:pPr marL="342900" indent="-342900">
              <a:buAutoNum type="arabicPeriod"/>
            </a:pPr>
            <a:r>
              <a:rPr lang="en-US"/>
              <a:t>Bedroom to bathroom ratio improvement</a:t>
            </a:r>
          </a:p>
          <a:p>
            <a:pPr marL="342900" indent="-342900">
              <a:buAutoNum type="arabicPeriod"/>
            </a:pPr>
            <a:r>
              <a:rPr lang="en-US"/>
              <a:t>Reasonable nightly rate</a:t>
            </a:r>
          </a:p>
        </p:txBody>
      </p:sp>
    </p:spTree>
    <p:extLst>
      <p:ext uri="{BB962C8B-B14F-4D97-AF65-F5344CB8AC3E}">
        <p14:creationId xmlns:p14="http://schemas.microsoft.com/office/powerpoint/2010/main" val="2797670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88E38-10E1-D355-7A44-92A0E10DBAAD}"/>
              </a:ext>
            </a:extLst>
          </p:cNvPr>
          <p:cNvSpPr>
            <a:spLocks noGrp="1"/>
          </p:cNvSpPr>
          <p:nvPr>
            <p:ph type="title"/>
          </p:nvPr>
        </p:nvSpPr>
        <p:spPr/>
        <p:txBody>
          <a:bodyPr/>
          <a:lstStyle/>
          <a:p>
            <a:r>
              <a:rPr lang="en-US" b="1">
                <a:ea typeface="Calibri Light"/>
                <a:cs typeface="Calibri Light"/>
              </a:rPr>
              <a:t>Our Team</a:t>
            </a:r>
            <a:endParaRPr lang="en-US" b="1">
              <a:cs typeface="Calibri Light"/>
            </a:endParaRPr>
          </a:p>
        </p:txBody>
      </p:sp>
      <p:pic>
        <p:nvPicPr>
          <p:cNvPr id="5" name="Picture 4" descr="A person in a suit&#10;&#10;Description automatically generated">
            <a:extLst>
              <a:ext uri="{FF2B5EF4-FFF2-40B4-BE49-F238E27FC236}">
                <a16:creationId xmlns:a16="http://schemas.microsoft.com/office/drawing/2014/main" id="{04F82958-2BBF-3703-32A3-582C43BA1E5B}"/>
              </a:ext>
            </a:extLst>
          </p:cNvPr>
          <p:cNvPicPr>
            <a:picLocks noChangeAspect="1"/>
          </p:cNvPicPr>
          <p:nvPr/>
        </p:nvPicPr>
        <p:blipFill>
          <a:blip r:embed="rId2"/>
          <a:stretch>
            <a:fillRect/>
          </a:stretch>
        </p:blipFill>
        <p:spPr>
          <a:xfrm>
            <a:off x="3516702" y="1685676"/>
            <a:ext cx="2743200" cy="3558535"/>
          </a:xfrm>
          <a:prstGeom prst="rect">
            <a:avLst/>
          </a:prstGeom>
        </p:spPr>
      </p:pic>
      <p:pic>
        <p:nvPicPr>
          <p:cNvPr id="7" name="Picture 6" descr="A person with long hair wearing a plaid jacket&#10;&#10;Description automatically generated">
            <a:extLst>
              <a:ext uri="{FF2B5EF4-FFF2-40B4-BE49-F238E27FC236}">
                <a16:creationId xmlns:a16="http://schemas.microsoft.com/office/drawing/2014/main" id="{291E25E4-893B-CA05-C621-DD3FAECB06CB}"/>
              </a:ext>
            </a:extLst>
          </p:cNvPr>
          <p:cNvPicPr>
            <a:picLocks noChangeAspect="1"/>
          </p:cNvPicPr>
          <p:nvPr/>
        </p:nvPicPr>
        <p:blipFill>
          <a:blip r:embed="rId3"/>
          <a:stretch>
            <a:fillRect/>
          </a:stretch>
        </p:blipFill>
        <p:spPr>
          <a:xfrm>
            <a:off x="6423132" y="1643745"/>
            <a:ext cx="2743200" cy="3631963"/>
          </a:xfrm>
          <a:prstGeom prst="rect">
            <a:avLst/>
          </a:prstGeom>
        </p:spPr>
      </p:pic>
      <p:pic>
        <p:nvPicPr>
          <p:cNvPr id="8" name="Picture 7" descr="A person with a mustache wearing a suit&#10;&#10;Description automatically generated">
            <a:extLst>
              <a:ext uri="{FF2B5EF4-FFF2-40B4-BE49-F238E27FC236}">
                <a16:creationId xmlns:a16="http://schemas.microsoft.com/office/drawing/2014/main" id="{19F33F90-2398-3B68-07E3-B48947AE460D}"/>
              </a:ext>
            </a:extLst>
          </p:cNvPr>
          <p:cNvPicPr>
            <a:picLocks noChangeAspect="1"/>
          </p:cNvPicPr>
          <p:nvPr/>
        </p:nvPicPr>
        <p:blipFill>
          <a:blip r:embed="rId4"/>
          <a:stretch>
            <a:fillRect/>
          </a:stretch>
        </p:blipFill>
        <p:spPr>
          <a:xfrm>
            <a:off x="9277965" y="1571102"/>
            <a:ext cx="2743200" cy="3716028"/>
          </a:xfrm>
          <a:prstGeom prst="rect">
            <a:avLst/>
          </a:prstGeom>
        </p:spPr>
      </p:pic>
      <p:pic>
        <p:nvPicPr>
          <p:cNvPr id="9" name="Picture 8" descr="A person in a suit and tie&#10;&#10;Description automatically generated">
            <a:extLst>
              <a:ext uri="{FF2B5EF4-FFF2-40B4-BE49-F238E27FC236}">
                <a16:creationId xmlns:a16="http://schemas.microsoft.com/office/drawing/2014/main" id="{925FB859-370E-C1D7-957A-F674C8F8EAF4}"/>
              </a:ext>
            </a:extLst>
          </p:cNvPr>
          <p:cNvPicPr>
            <a:picLocks noChangeAspect="1"/>
          </p:cNvPicPr>
          <p:nvPr/>
        </p:nvPicPr>
        <p:blipFill>
          <a:blip r:embed="rId5"/>
          <a:stretch>
            <a:fillRect/>
          </a:stretch>
        </p:blipFill>
        <p:spPr>
          <a:xfrm>
            <a:off x="458035" y="1682779"/>
            <a:ext cx="2987615" cy="3558299"/>
          </a:xfrm>
          <a:prstGeom prst="rect">
            <a:avLst/>
          </a:prstGeom>
        </p:spPr>
      </p:pic>
      <p:pic>
        <p:nvPicPr>
          <p:cNvPr id="4" name="Picture 3" descr="The History of Airbnb. Short-term rentals have been around for… | by  Keycafe Team | Keycafe | Medium">
            <a:extLst>
              <a:ext uri="{FF2B5EF4-FFF2-40B4-BE49-F238E27FC236}">
                <a16:creationId xmlns:a16="http://schemas.microsoft.com/office/drawing/2014/main" id="{D5C21450-9651-5B93-6A26-DD7EF9B52F51}"/>
              </a:ext>
            </a:extLst>
          </p:cNvPr>
          <p:cNvPicPr>
            <a:picLocks noChangeAspect="1"/>
          </p:cNvPicPr>
          <p:nvPr/>
        </p:nvPicPr>
        <p:blipFill rotWithShape="1">
          <a:blip r:embed="rId6"/>
          <a:srcRect t="16000" r="-366" b="18400"/>
          <a:stretch/>
        </p:blipFill>
        <p:spPr>
          <a:xfrm>
            <a:off x="9276348" y="288567"/>
            <a:ext cx="2753251" cy="818462"/>
          </a:xfrm>
          <a:prstGeom prst="rect">
            <a:avLst/>
          </a:prstGeom>
        </p:spPr>
      </p:pic>
    </p:spTree>
    <p:extLst>
      <p:ext uri="{BB962C8B-B14F-4D97-AF65-F5344CB8AC3E}">
        <p14:creationId xmlns:p14="http://schemas.microsoft.com/office/powerpoint/2010/main" val="2505211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233FA-3683-5613-75C9-CC250932D0CC}"/>
              </a:ext>
            </a:extLst>
          </p:cNvPr>
          <p:cNvSpPr>
            <a:spLocks noGrp="1"/>
          </p:cNvSpPr>
          <p:nvPr>
            <p:ph type="title"/>
          </p:nvPr>
        </p:nvSpPr>
        <p:spPr>
          <a:xfrm>
            <a:off x="517358" y="274888"/>
            <a:ext cx="10515600" cy="804195"/>
          </a:xfrm>
        </p:spPr>
        <p:txBody>
          <a:bodyPr/>
          <a:lstStyle/>
          <a:p>
            <a:r>
              <a:rPr lang="en-GB">
                <a:cs typeface="Calibri Light"/>
              </a:rPr>
              <a:t>BUSINESS IMPACT</a:t>
            </a:r>
          </a:p>
        </p:txBody>
      </p:sp>
      <p:pic>
        <p:nvPicPr>
          <p:cNvPr id="4" name="Picture 3" descr="The History of Airbnb. Short-term rentals have been around for… | by  Keycafe Team | Keycafe | Medium">
            <a:extLst>
              <a:ext uri="{FF2B5EF4-FFF2-40B4-BE49-F238E27FC236}">
                <a16:creationId xmlns:a16="http://schemas.microsoft.com/office/drawing/2014/main" id="{A1927AB3-A630-B984-9D69-549B44A0DC1C}"/>
              </a:ext>
            </a:extLst>
          </p:cNvPr>
          <p:cNvPicPr>
            <a:picLocks noChangeAspect="1"/>
          </p:cNvPicPr>
          <p:nvPr/>
        </p:nvPicPr>
        <p:blipFill>
          <a:blip r:embed="rId2"/>
          <a:stretch>
            <a:fillRect/>
          </a:stretch>
        </p:blipFill>
        <p:spPr>
          <a:xfrm>
            <a:off x="9356558" y="154724"/>
            <a:ext cx="2743200" cy="813501"/>
          </a:xfrm>
          <a:prstGeom prst="rect">
            <a:avLst/>
          </a:prstGeom>
        </p:spPr>
      </p:pic>
      <p:sp>
        <p:nvSpPr>
          <p:cNvPr id="6" name="TextBox 5">
            <a:extLst>
              <a:ext uri="{FF2B5EF4-FFF2-40B4-BE49-F238E27FC236}">
                <a16:creationId xmlns:a16="http://schemas.microsoft.com/office/drawing/2014/main" id="{C9E9AD46-536B-AED3-F5C0-DEAB5E56B75B}"/>
              </a:ext>
            </a:extLst>
          </p:cNvPr>
          <p:cNvSpPr txBox="1"/>
          <p:nvPr/>
        </p:nvSpPr>
        <p:spPr>
          <a:xfrm>
            <a:off x="746522" y="1621105"/>
            <a:ext cx="5468541" cy="3693319"/>
          </a:xfrm>
          <a:prstGeom prst="rect">
            <a:avLst/>
          </a:prstGeom>
          <a:noFill/>
        </p:spPr>
        <p:txBody>
          <a:bodyPr wrap="square" lIns="91440" tIns="45720" rIns="91440" bIns="45720" anchor="t">
            <a:spAutoFit/>
          </a:bodyPr>
          <a:lstStyle/>
          <a:p>
            <a:pPr algn="l"/>
            <a:r>
              <a:rPr lang="en-IN" b="1" i="0">
                <a:solidFill>
                  <a:srgbClr val="374151"/>
                </a:solidFill>
                <a:effectLst/>
                <a:latin typeface="Söhne"/>
              </a:rPr>
              <a:t>For the Host</a:t>
            </a:r>
            <a:r>
              <a:rPr lang="en-IN" b="0" i="0">
                <a:solidFill>
                  <a:srgbClr val="374151"/>
                </a:solidFill>
                <a:effectLst/>
                <a:latin typeface="Söhne"/>
              </a:rPr>
              <a:t>:</a:t>
            </a:r>
          </a:p>
          <a:p>
            <a:pPr>
              <a:buFont typeface="Arial" panose="020B0604020202020204" pitchFamily="34" charset="0"/>
              <a:buChar char="•"/>
            </a:pPr>
            <a:r>
              <a:rPr lang="en-IN" b="1" i="0">
                <a:solidFill>
                  <a:srgbClr val="374151"/>
                </a:solidFill>
                <a:effectLst/>
                <a:latin typeface="Söhne"/>
              </a:rPr>
              <a:t>Informed Investment</a:t>
            </a:r>
            <a:r>
              <a:rPr lang="en-IN" b="0" i="0">
                <a:solidFill>
                  <a:srgbClr val="374151"/>
                </a:solidFill>
                <a:effectLst/>
                <a:latin typeface="Söhne"/>
              </a:rPr>
              <a:t>: </a:t>
            </a:r>
            <a:endParaRPr lang="en-IN">
              <a:solidFill>
                <a:srgbClr val="374151"/>
              </a:solidFill>
              <a:latin typeface="Söhne"/>
            </a:endParaRPr>
          </a:p>
          <a:p>
            <a:pPr lvl="1">
              <a:buFont typeface="Courier New" panose="020B0604020202020204" pitchFamily="34" charset="0"/>
              <a:buChar char="o"/>
            </a:pPr>
            <a:r>
              <a:rPr lang="en-IN">
                <a:solidFill>
                  <a:srgbClr val="374151"/>
                </a:solidFill>
                <a:ea typeface="+mn-lt"/>
                <a:cs typeface="+mn-lt"/>
              </a:rPr>
              <a:t>Focus </a:t>
            </a:r>
            <a:r>
              <a:rPr lang="en-IN" b="0" i="0">
                <a:solidFill>
                  <a:srgbClr val="374151"/>
                </a:solidFill>
                <a:effectLst/>
                <a:ea typeface="+mn-lt"/>
                <a:cs typeface="+mn-lt"/>
              </a:rPr>
              <a:t>investments </a:t>
            </a:r>
            <a:r>
              <a:rPr lang="en-IN">
                <a:solidFill>
                  <a:srgbClr val="374151"/>
                </a:solidFill>
                <a:ea typeface="+mn-lt"/>
                <a:cs typeface="+mn-lt"/>
              </a:rPr>
              <a:t>wisely</a:t>
            </a:r>
            <a:r>
              <a:rPr lang="en-IN" b="0" i="0">
                <a:solidFill>
                  <a:srgbClr val="374151"/>
                </a:solidFill>
                <a:effectLst/>
                <a:ea typeface="+mn-lt"/>
                <a:cs typeface="+mn-lt"/>
              </a:rPr>
              <a:t>.</a:t>
            </a:r>
            <a:endParaRPr lang="en-IN">
              <a:ea typeface="+mn-lt"/>
              <a:cs typeface="+mn-lt"/>
            </a:endParaRPr>
          </a:p>
          <a:p>
            <a:pPr>
              <a:buFont typeface="Arial" panose="020B0604020202020204" pitchFamily="34" charset="0"/>
              <a:buChar char="•"/>
            </a:pPr>
            <a:r>
              <a:rPr lang="en-IN" b="1" i="0">
                <a:solidFill>
                  <a:srgbClr val="374151"/>
                </a:solidFill>
                <a:effectLst/>
                <a:latin typeface="Söhne"/>
              </a:rPr>
              <a:t>Dynamic Pricing</a:t>
            </a:r>
            <a:r>
              <a:rPr lang="en-IN" b="0" i="0">
                <a:solidFill>
                  <a:srgbClr val="374151"/>
                </a:solidFill>
                <a:effectLst/>
                <a:latin typeface="Söhne"/>
              </a:rPr>
              <a:t>:</a:t>
            </a:r>
            <a:endParaRPr lang="en-IN">
              <a:solidFill>
                <a:srgbClr val="374151"/>
              </a:solidFill>
              <a:latin typeface="Söhne"/>
              <a:cs typeface="Calibri" panose="020F0502020204030204"/>
            </a:endParaRPr>
          </a:p>
          <a:p>
            <a:pPr lvl="1">
              <a:buFont typeface="Courier New" panose="020B0604020202020204" pitchFamily="34" charset="0"/>
              <a:buChar char="o"/>
            </a:pPr>
            <a:r>
              <a:rPr lang="en-IN">
                <a:solidFill>
                  <a:srgbClr val="374151"/>
                </a:solidFill>
                <a:ea typeface="+mn-lt"/>
                <a:cs typeface="+mn-lt"/>
              </a:rPr>
              <a:t>Adjust prices strategically</a:t>
            </a:r>
            <a:r>
              <a:rPr lang="en-IN">
                <a:solidFill>
                  <a:srgbClr val="374151"/>
                </a:solidFill>
                <a:latin typeface="Calibri"/>
                <a:cs typeface="Calibri"/>
              </a:rPr>
              <a:t> based on the predicted revenue trends, potentially increasing their earnings</a:t>
            </a:r>
          </a:p>
          <a:p>
            <a:pPr>
              <a:buFont typeface="Arial" panose="020B0604020202020204" pitchFamily="34" charset="0"/>
              <a:buChar char="•"/>
            </a:pPr>
            <a:r>
              <a:rPr lang="en-IN" b="1" i="0">
                <a:solidFill>
                  <a:srgbClr val="374151"/>
                </a:solidFill>
                <a:effectLst/>
                <a:latin typeface="Söhne"/>
              </a:rPr>
              <a:t>Targeted Marketing</a:t>
            </a:r>
            <a:r>
              <a:rPr lang="en-IN" b="0" i="0">
                <a:solidFill>
                  <a:srgbClr val="374151"/>
                </a:solidFill>
                <a:effectLst/>
                <a:latin typeface="Söhne"/>
              </a:rPr>
              <a:t>: </a:t>
            </a:r>
            <a:endParaRPr lang="en-IN">
              <a:solidFill>
                <a:srgbClr val="374151"/>
              </a:solidFill>
              <a:latin typeface="Söhne"/>
            </a:endParaRPr>
          </a:p>
          <a:p>
            <a:pPr lvl="1">
              <a:buFont typeface="Courier New" panose="020B0604020202020204" pitchFamily="34" charset="0"/>
              <a:buChar char="o"/>
            </a:pPr>
            <a:r>
              <a:rPr lang="en-IN">
                <a:solidFill>
                  <a:srgbClr val="374151"/>
                </a:solidFill>
                <a:ea typeface="+mn-lt"/>
                <a:cs typeface="+mn-lt"/>
              </a:rPr>
              <a:t>Boost marketing </a:t>
            </a:r>
            <a:r>
              <a:rPr lang="en-IN" b="0" i="0">
                <a:solidFill>
                  <a:srgbClr val="374151"/>
                </a:solidFill>
                <a:effectLst/>
                <a:ea typeface="+mn-lt"/>
                <a:cs typeface="+mn-lt"/>
              </a:rPr>
              <a:t>where </a:t>
            </a:r>
            <a:r>
              <a:rPr lang="en-IN">
                <a:solidFill>
                  <a:srgbClr val="374151"/>
                </a:solidFill>
                <a:ea typeface="+mn-lt"/>
                <a:cs typeface="+mn-lt"/>
              </a:rPr>
              <a:t>needed</a:t>
            </a:r>
            <a:r>
              <a:rPr lang="en-IN" b="0" i="0">
                <a:solidFill>
                  <a:srgbClr val="374151"/>
                </a:solidFill>
                <a:effectLst/>
                <a:ea typeface="+mn-lt"/>
                <a:cs typeface="+mn-lt"/>
              </a:rPr>
              <a:t>.</a:t>
            </a:r>
            <a:endParaRPr lang="en-IN">
              <a:ea typeface="+mn-lt"/>
              <a:cs typeface="+mn-lt"/>
            </a:endParaRPr>
          </a:p>
          <a:p>
            <a:pPr>
              <a:buFont typeface="Arial" panose="020B0604020202020204" pitchFamily="34" charset="0"/>
              <a:buChar char="•"/>
            </a:pPr>
            <a:r>
              <a:rPr lang="en-IN" b="1" i="0">
                <a:solidFill>
                  <a:srgbClr val="374151"/>
                </a:solidFill>
                <a:effectLst/>
                <a:latin typeface="Söhne"/>
              </a:rPr>
              <a:t>Quality Enhancement</a:t>
            </a:r>
            <a:r>
              <a:rPr lang="en-IN" b="0" i="0">
                <a:solidFill>
                  <a:srgbClr val="374151"/>
                </a:solidFill>
                <a:effectLst/>
                <a:latin typeface="Söhne"/>
              </a:rPr>
              <a:t>:</a:t>
            </a:r>
            <a:r>
              <a:rPr lang="en-IN">
                <a:solidFill>
                  <a:srgbClr val="374151"/>
                </a:solidFill>
                <a:latin typeface="Söhne"/>
              </a:rPr>
              <a:t> </a:t>
            </a:r>
          </a:p>
          <a:p>
            <a:pPr lvl="1">
              <a:buFont typeface="Courier New" panose="020B0604020202020204" pitchFamily="34" charset="0"/>
              <a:buChar char="o"/>
            </a:pPr>
            <a:r>
              <a:rPr lang="en-IN">
                <a:solidFill>
                  <a:srgbClr val="374151"/>
                </a:solidFill>
                <a:ea typeface="+mn-lt"/>
                <a:cs typeface="+mn-lt"/>
              </a:rPr>
              <a:t>Invest in quality.</a:t>
            </a:r>
            <a:endParaRPr lang="en-IN" b="1">
              <a:solidFill>
                <a:srgbClr val="374151"/>
              </a:solidFill>
              <a:ea typeface="+mn-lt"/>
              <a:cs typeface="+mn-lt"/>
            </a:endParaRPr>
          </a:p>
          <a:p>
            <a:pPr>
              <a:buFont typeface="Arial" panose="020B0604020202020204" pitchFamily="34" charset="0"/>
              <a:buChar char="•"/>
            </a:pPr>
            <a:r>
              <a:rPr lang="en-IN" b="1" i="0">
                <a:solidFill>
                  <a:srgbClr val="374151"/>
                </a:solidFill>
                <a:effectLst/>
                <a:latin typeface="Söhne"/>
              </a:rPr>
              <a:t>Operational Planning</a:t>
            </a:r>
            <a:r>
              <a:rPr lang="en-IN" b="0" i="0">
                <a:solidFill>
                  <a:srgbClr val="374151"/>
                </a:solidFill>
                <a:effectLst/>
                <a:latin typeface="Söhne"/>
              </a:rPr>
              <a:t>: </a:t>
            </a:r>
            <a:endParaRPr lang="en-IN">
              <a:solidFill>
                <a:srgbClr val="000000"/>
              </a:solidFill>
              <a:latin typeface="Calibri" panose="020F0502020204030204"/>
              <a:cs typeface="Calibri"/>
            </a:endParaRPr>
          </a:p>
          <a:p>
            <a:pPr lvl="1">
              <a:buFont typeface="Courier New" panose="020B0604020202020204" pitchFamily="34" charset="0"/>
              <a:buChar char="o"/>
            </a:pPr>
            <a:r>
              <a:rPr lang="en-IN">
                <a:solidFill>
                  <a:srgbClr val="374151"/>
                </a:solidFill>
                <a:ea typeface="+mn-lt"/>
                <a:cs typeface="+mn-lt"/>
              </a:rPr>
              <a:t>Prepare </a:t>
            </a:r>
            <a:r>
              <a:rPr lang="en-IN" b="0" i="0">
                <a:solidFill>
                  <a:srgbClr val="374151"/>
                </a:solidFill>
                <a:effectLst/>
                <a:ea typeface="+mn-lt"/>
                <a:cs typeface="+mn-lt"/>
              </a:rPr>
              <a:t>for demand.</a:t>
            </a:r>
            <a:endParaRPr lang="en-IN">
              <a:ea typeface="+mn-lt"/>
              <a:cs typeface="+mn-lt"/>
            </a:endParaRPr>
          </a:p>
        </p:txBody>
      </p:sp>
      <p:sp>
        <p:nvSpPr>
          <p:cNvPr id="8" name="TextBox 7">
            <a:extLst>
              <a:ext uri="{FF2B5EF4-FFF2-40B4-BE49-F238E27FC236}">
                <a16:creationId xmlns:a16="http://schemas.microsoft.com/office/drawing/2014/main" id="{506EB424-C3C1-76B7-D059-C9921F47BE9A}"/>
              </a:ext>
            </a:extLst>
          </p:cNvPr>
          <p:cNvSpPr txBox="1"/>
          <p:nvPr/>
        </p:nvSpPr>
        <p:spPr>
          <a:xfrm>
            <a:off x="5975183" y="1585942"/>
            <a:ext cx="6093618" cy="2585323"/>
          </a:xfrm>
          <a:prstGeom prst="rect">
            <a:avLst/>
          </a:prstGeom>
          <a:noFill/>
        </p:spPr>
        <p:txBody>
          <a:bodyPr wrap="square" lIns="91440" tIns="45720" rIns="91440" bIns="45720" anchor="t">
            <a:spAutoFit/>
          </a:bodyPr>
          <a:lstStyle/>
          <a:p>
            <a:pPr algn="l"/>
            <a:r>
              <a:rPr lang="en-IN" b="1" i="0">
                <a:solidFill>
                  <a:srgbClr val="374151"/>
                </a:solidFill>
                <a:effectLst/>
                <a:latin typeface="Söhne"/>
              </a:rPr>
              <a:t>For Airbnb</a:t>
            </a:r>
            <a:r>
              <a:rPr lang="en-IN" b="0" i="0">
                <a:solidFill>
                  <a:srgbClr val="374151"/>
                </a:solidFill>
                <a:effectLst/>
                <a:latin typeface="Söhne"/>
              </a:rPr>
              <a:t>:</a:t>
            </a:r>
          </a:p>
          <a:p>
            <a:pPr>
              <a:buFont typeface="Arial" panose="020B0604020202020204" pitchFamily="34" charset="0"/>
              <a:buChar char="•"/>
            </a:pPr>
            <a:r>
              <a:rPr lang="en-IN" b="1" i="0">
                <a:solidFill>
                  <a:srgbClr val="374151"/>
                </a:solidFill>
                <a:effectLst/>
                <a:latin typeface="Söhne"/>
              </a:rPr>
              <a:t>Market Growth</a:t>
            </a:r>
            <a:r>
              <a:rPr lang="en-IN" b="0" i="0">
                <a:solidFill>
                  <a:srgbClr val="374151"/>
                </a:solidFill>
                <a:effectLst/>
                <a:latin typeface="Söhne"/>
              </a:rPr>
              <a:t>: </a:t>
            </a:r>
            <a:endParaRPr lang="en-IN">
              <a:solidFill>
                <a:srgbClr val="374151"/>
              </a:solidFill>
              <a:latin typeface="Söhne"/>
            </a:endParaRPr>
          </a:p>
          <a:p>
            <a:pPr lvl="1">
              <a:buFont typeface="Courier New" panose="020B0604020202020204" pitchFamily="34" charset="0"/>
              <a:buChar char="o"/>
            </a:pPr>
            <a:r>
              <a:rPr lang="en-IN">
                <a:solidFill>
                  <a:srgbClr val="374151"/>
                </a:solidFill>
                <a:ea typeface="+mn-lt"/>
                <a:cs typeface="+mn-lt"/>
              </a:rPr>
              <a:t>Benefits from host </a:t>
            </a:r>
            <a:r>
              <a:rPr lang="en-IN" b="0" i="0">
                <a:solidFill>
                  <a:srgbClr val="374151"/>
                </a:solidFill>
                <a:effectLst/>
                <a:ea typeface="+mn-lt"/>
                <a:cs typeface="+mn-lt"/>
              </a:rPr>
              <a:t>earnings</a:t>
            </a:r>
            <a:r>
              <a:rPr lang="en-IN">
                <a:solidFill>
                  <a:srgbClr val="374151"/>
                </a:solidFill>
                <a:ea typeface="+mn-lt"/>
                <a:cs typeface="+mn-lt"/>
              </a:rPr>
              <a:t>.</a:t>
            </a:r>
            <a:r>
              <a:rPr lang="en-IN" b="1">
                <a:solidFill>
                  <a:srgbClr val="374151"/>
                </a:solidFill>
                <a:latin typeface="Söhne"/>
              </a:rPr>
              <a:t> </a:t>
            </a:r>
            <a:endParaRPr lang="en-IN">
              <a:cs typeface="Calibri" panose="020F0502020204030204"/>
            </a:endParaRPr>
          </a:p>
          <a:p>
            <a:pPr>
              <a:buFont typeface="Arial" panose="020B0604020202020204" pitchFamily="34" charset="0"/>
              <a:buChar char="•"/>
            </a:pPr>
            <a:r>
              <a:rPr lang="en-IN" b="1" i="0">
                <a:solidFill>
                  <a:srgbClr val="374151"/>
                </a:solidFill>
                <a:effectLst/>
                <a:latin typeface="Söhne"/>
              </a:rPr>
              <a:t>Data-Driven Insights</a:t>
            </a:r>
            <a:r>
              <a:rPr lang="en-IN" b="0" i="0">
                <a:solidFill>
                  <a:srgbClr val="374151"/>
                </a:solidFill>
                <a:effectLst/>
                <a:latin typeface="Söhne"/>
              </a:rPr>
              <a:t>: </a:t>
            </a:r>
            <a:endParaRPr lang="en-IN">
              <a:solidFill>
                <a:srgbClr val="374151"/>
              </a:solidFill>
              <a:latin typeface="Söhne"/>
            </a:endParaRPr>
          </a:p>
          <a:p>
            <a:pPr lvl="1">
              <a:buFont typeface="Courier New" panose="020B0604020202020204" pitchFamily="34" charset="0"/>
              <a:buChar char="o"/>
            </a:pPr>
            <a:r>
              <a:rPr lang="en-IN">
                <a:solidFill>
                  <a:srgbClr val="374151"/>
                </a:solidFill>
                <a:ea typeface="+mn-lt"/>
                <a:cs typeface="+mn-lt"/>
              </a:rPr>
              <a:t>Identify </a:t>
            </a:r>
            <a:r>
              <a:rPr lang="en-IN" b="0" i="0">
                <a:solidFill>
                  <a:srgbClr val="374151"/>
                </a:solidFill>
                <a:effectLst/>
                <a:ea typeface="+mn-lt"/>
                <a:cs typeface="+mn-lt"/>
              </a:rPr>
              <a:t>trends</a:t>
            </a:r>
            <a:r>
              <a:rPr lang="en-IN">
                <a:solidFill>
                  <a:srgbClr val="374151"/>
                </a:solidFill>
                <a:ea typeface="+mn-lt"/>
                <a:cs typeface="+mn-lt"/>
              </a:rPr>
              <a:t>,</a:t>
            </a:r>
            <a:r>
              <a:rPr lang="en-IN" b="0" i="0">
                <a:solidFill>
                  <a:srgbClr val="374151"/>
                </a:solidFill>
                <a:effectLst/>
                <a:ea typeface="+mn-lt"/>
                <a:cs typeface="+mn-lt"/>
              </a:rPr>
              <a:t> develop features.</a:t>
            </a:r>
            <a:endParaRPr lang="en-IN">
              <a:ea typeface="+mn-lt"/>
              <a:cs typeface="+mn-lt"/>
            </a:endParaRPr>
          </a:p>
          <a:p>
            <a:pPr>
              <a:buFont typeface="Arial" panose="020B0604020202020204" pitchFamily="34" charset="0"/>
              <a:buChar char="•"/>
            </a:pPr>
            <a:r>
              <a:rPr lang="en-IN" b="1" i="0">
                <a:solidFill>
                  <a:srgbClr val="374151"/>
                </a:solidFill>
                <a:effectLst/>
                <a:latin typeface="Söhne"/>
              </a:rPr>
              <a:t>Host Retention</a:t>
            </a:r>
            <a:r>
              <a:rPr lang="en-IN" b="0" i="0">
                <a:solidFill>
                  <a:srgbClr val="374151"/>
                </a:solidFill>
                <a:effectLst/>
                <a:latin typeface="Söhne"/>
              </a:rPr>
              <a:t>: </a:t>
            </a:r>
            <a:endParaRPr lang="en-IN">
              <a:solidFill>
                <a:srgbClr val="374151"/>
              </a:solidFill>
              <a:latin typeface="Söhne"/>
            </a:endParaRPr>
          </a:p>
          <a:p>
            <a:pPr lvl="1">
              <a:buFont typeface="Courier New" panose="020B0604020202020204" pitchFamily="34" charset="0"/>
              <a:buChar char="o"/>
            </a:pPr>
            <a:r>
              <a:rPr lang="en-IN">
                <a:solidFill>
                  <a:srgbClr val="374151"/>
                </a:solidFill>
                <a:ea typeface="+mn-lt"/>
                <a:cs typeface="+mn-lt"/>
              </a:rPr>
              <a:t>Increase </a:t>
            </a:r>
            <a:r>
              <a:rPr lang="en-IN" b="0" i="0">
                <a:solidFill>
                  <a:srgbClr val="374151"/>
                </a:solidFill>
                <a:effectLst/>
                <a:ea typeface="+mn-lt"/>
                <a:cs typeface="+mn-lt"/>
              </a:rPr>
              <a:t>host loyalty.</a:t>
            </a:r>
            <a:endParaRPr lang="en-IN">
              <a:ea typeface="+mn-lt"/>
              <a:cs typeface="+mn-lt"/>
            </a:endParaRPr>
          </a:p>
          <a:p>
            <a:pPr>
              <a:buFont typeface="Arial" panose="020B0604020202020204" pitchFamily="34" charset="0"/>
              <a:buChar char="•"/>
            </a:pPr>
            <a:r>
              <a:rPr lang="en-IN" b="1" i="0">
                <a:solidFill>
                  <a:srgbClr val="374151"/>
                </a:solidFill>
                <a:effectLst/>
                <a:latin typeface="Söhne"/>
              </a:rPr>
              <a:t>Guest Experience</a:t>
            </a:r>
            <a:r>
              <a:rPr lang="en-IN" b="0" i="0">
                <a:solidFill>
                  <a:srgbClr val="374151"/>
                </a:solidFill>
                <a:effectLst/>
                <a:latin typeface="Söhne"/>
              </a:rPr>
              <a:t>: </a:t>
            </a:r>
            <a:endParaRPr lang="en-IN">
              <a:solidFill>
                <a:srgbClr val="374151"/>
              </a:solidFill>
              <a:latin typeface="Söhne"/>
            </a:endParaRPr>
          </a:p>
          <a:p>
            <a:pPr lvl="1" algn="l">
              <a:buFont typeface="Courier New" panose="020B0604020202020204" pitchFamily="34" charset="0"/>
              <a:buChar char="o"/>
            </a:pPr>
            <a:r>
              <a:rPr lang="en-IN">
                <a:solidFill>
                  <a:srgbClr val="374151"/>
                </a:solidFill>
                <a:ea typeface="+mn-lt"/>
                <a:cs typeface="+mn-lt"/>
              </a:rPr>
              <a:t>Enhance</a:t>
            </a:r>
            <a:r>
              <a:rPr lang="en-IN" b="0" i="0">
                <a:solidFill>
                  <a:srgbClr val="374151"/>
                </a:solidFill>
                <a:effectLst/>
                <a:ea typeface="+mn-lt"/>
                <a:cs typeface="+mn-lt"/>
              </a:rPr>
              <a:t> brand reputation.</a:t>
            </a:r>
            <a:endParaRPr lang="en-IN">
              <a:ea typeface="+mn-lt"/>
              <a:cs typeface="+mn-lt"/>
            </a:endParaRPr>
          </a:p>
        </p:txBody>
      </p:sp>
      <p:sp>
        <p:nvSpPr>
          <p:cNvPr id="3" name="Rectangle: Rounded Corners 2">
            <a:extLst>
              <a:ext uri="{FF2B5EF4-FFF2-40B4-BE49-F238E27FC236}">
                <a16:creationId xmlns:a16="http://schemas.microsoft.com/office/drawing/2014/main" id="{A4133E6A-5394-3B1E-49E1-EF99A7898FA4}"/>
              </a:ext>
            </a:extLst>
          </p:cNvPr>
          <p:cNvSpPr/>
          <p:nvPr/>
        </p:nvSpPr>
        <p:spPr>
          <a:xfrm>
            <a:off x="514350" y="1466849"/>
            <a:ext cx="5029200" cy="4162425"/>
          </a:xfrm>
          <a:prstGeom prst="roundRect">
            <a:avLst/>
          </a:prstGeom>
          <a:noFill/>
          <a:ln w="127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AAB713BA-A7E5-57D5-46D7-2F615883B70C}"/>
              </a:ext>
            </a:extLst>
          </p:cNvPr>
          <p:cNvSpPr/>
          <p:nvPr/>
        </p:nvSpPr>
        <p:spPr>
          <a:xfrm>
            <a:off x="5772150" y="1466849"/>
            <a:ext cx="5029200" cy="2895600"/>
          </a:xfrm>
          <a:prstGeom prst="roundRect">
            <a:avLst/>
          </a:prstGeom>
          <a:noFill/>
          <a:ln w="127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descr="Happy Customer icon PNG and SVG Vector Free Download">
            <a:extLst>
              <a:ext uri="{FF2B5EF4-FFF2-40B4-BE49-F238E27FC236}">
                <a16:creationId xmlns:a16="http://schemas.microsoft.com/office/drawing/2014/main" id="{EB54F9CF-329F-1A8B-9492-619019425E10}"/>
              </a:ext>
            </a:extLst>
          </p:cNvPr>
          <p:cNvPicPr>
            <a:picLocks noChangeAspect="1"/>
          </p:cNvPicPr>
          <p:nvPr/>
        </p:nvPicPr>
        <p:blipFill>
          <a:blip r:embed="rId3"/>
          <a:stretch>
            <a:fillRect/>
          </a:stretch>
        </p:blipFill>
        <p:spPr>
          <a:xfrm>
            <a:off x="9296400" y="5105400"/>
            <a:ext cx="2381250" cy="1409700"/>
          </a:xfrm>
          <a:prstGeom prst="rect">
            <a:avLst/>
          </a:prstGeom>
        </p:spPr>
      </p:pic>
    </p:spTree>
    <p:extLst>
      <p:ext uri="{BB962C8B-B14F-4D97-AF65-F5344CB8AC3E}">
        <p14:creationId xmlns:p14="http://schemas.microsoft.com/office/powerpoint/2010/main" val="3646634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233FA-3683-5613-75C9-CC250932D0CC}"/>
              </a:ext>
            </a:extLst>
          </p:cNvPr>
          <p:cNvSpPr>
            <a:spLocks noGrp="1"/>
          </p:cNvSpPr>
          <p:nvPr>
            <p:ph type="title"/>
          </p:nvPr>
        </p:nvSpPr>
        <p:spPr>
          <a:xfrm>
            <a:off x="557464" y="395204"/>
            <a:ext cx="10525626" cy="723985"/>
          </a:xfrm>
        </p:spPr>
        <p:txBody>
          <a:bodyPr/>
          <a:lstStyle/>
          <a:p>
            <a:r>
              <a:rPr lang="en-GB" b="1">
                <a:ea typeface="Calibri Light"/>
                <a:cs typeface="Calibri Light"/>
              </a:rPr>
              <a:t>Limitations</a:t>
            </a:r>
          </a:p>
        </p:txBody>
      </p:sp>
      <p:graphicFrame>
        <p:nvGraphicFramePr>
          <p:cNvPr id="4" name="Content Placeholder 5">
            <a:extLst>
              <a:ext uri="{FF2B5EF4-FFF2-40B4-BE49-F238E27FC236}">
                <a16:creationId xmlns:a16="http://schemas.microsoft.com/office/drawing/2014/main" id="{83471541-B557-DE0D-AC53-AC9E23104EDE}"/>
              </a:ext>
            </a:extLst>
          </p:cNvPr>
          <p:cNvGraphicFramePr>
            <a:graphicFrameLocks noGrp="1"/>
          </p:cNvGraphicFramePr>
          <p:nvPr>
            <p:ph idx="1"/>
            <p:extLst>
              <p:ext uri="{D42A27DB-BD31-4B8C-83A1-F6EECF244321}">
                <p14:modId xmlns:p14="http://schemas.microsoft.com/office/powerpoint/2010/main" val="717367051"/>
              </p:ext>
            </p:extLst>
          </p:nvPr>
        </p:nvGraphicFramePr>
        <p:xfrm>
          <a:off x="553819" y="1631316"/>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4" name="Picture 53" descr="The History of Airbnb. Short-term rentals have been around for… | by  Keycafe Team | Keycafe | Medium">
            <a:extLst>
              <a:ext uri="{FF2B5EF4-FFF2-40B4-BE49-F238E27FC236}">
                <a16:creationId xmlns:a16="http://schemas.microsoft.com/office/drawing/2014/main" id="{BB6DCEB4-31A9-86B2-BE46-FDA1E3E38780}"/>
              </a:ext>
            </a:extLst>
          </p:cNvPr>
          <p:cNvPicPr>
            <a:picLocks noChangeAspect="1"/>
          </p:cNvPicPr>
          <p:nvPr/>
        </p:nvPicPr>
        <p:blipFill>
          <a:blip r:embed="rId7"/>
          <a:stretch>
            <a:fillRect/>
          </a:stretch>
        </p:blipFill>
        <p:spPr>
          <a:xfrm>
            <a:off x="9135979" y="254986"/>
            <a:ext cx="2743200" cy="813501"/>
          </a:xfrm>
          <a:prstGeom prst="rect">
            <a:avLst/>
          </a:prstGeom>
        </p:spPr>
      </p:pic>
    </p:spTree>
    <p:extLst>
      <p:ext uri="{BB962C8B-B14F-4D97-AF65-F5344CB8AC3E}">
        <p14:creationId xmlns:p14="http://schemas.microsoft.com/office/powerpoint/2010/main" val="10283159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8188F-C5D6-9D3F-BDE5-D3FF045CBDB6}"/>
              </a:ext>
            </a:extLst>
          </p:cNvPr>
          <p:cNvSpPr>
            <a:spLocks noGrp="1"/>
          </p:cNvSpPr>
          <p:nvPr>
            <p:ph type="title"/>
          </p:nvPr>
        </p:nvSpPr>
        <p:spPr/>
        <p:txBody>
          <a:bodyPr/>
          <a:lstStyle/>
          <a:p>
            <a:r>
              <a:rPr lang="en-GB">
                <a:cs typeface="Calibri Light"/>
              </a:rPr>
              <a:t>Appendix  - Featured Excluded</a:t>
            </a:r>
            <a:endParaRPr lang="en-GB"/>
          </a:p>
        </p:txBody>
      </p:sp>
      <p:pic>
        <p:nvPicPr>
          <p:cNvPr id="4" name="Content Placeholder 3" descr="A screenshot of a computer program&#10;&#10;Description automatically generated">
            <a:extLst>
              <a:ext uri="{FF2B5EF4-FFF2-40B4-BE49-F238E27FC236}">
                <a16:creationId xmlns:a16="http://schemas.microsoft.com/office/drawing/2014/main" id="{35C60611-8473-2C94-18A7-ECD0B018F757}"/>
              </a:ext>
            </a:extLst>
          </p:cNvPr>
          <p:cNvPicPr>
            <a:picLocks noGrp="1" noChangeAspect="1"/>
          </p:cNvPicPr>
          <p:nvPr>
            <p:ph idx="1"/>
          </p:nvPr>
        </p:nvPicPr>
        <p:blipFill>
          <a:blip r:embed="rId2"/>
          <a:stretch>
            <a:fillRect/>
          </a:stretch>
        </p:blipFill>
        <p:spPr>
          <a:xfrm>
            <a:off x="3927520" y="1943894"/>
            <a:ext cx="4336961" cy="4114800"/>
          </a:xfrm>
        </p:spPr>
      </p:pic>
    </p:spTree>
    <p:extLst>
      <p:ext uri="{BB962C8B-B14F-4D97-AF65-F5344CB8AC3E}">
        <p14:creationId xmlns:p14="http://schemas.microsoft.com/office/powerpoint/2010/main" val="42685471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7A8F2-006D-8251-4C9F-280BAFD5D7B2}"/>
              </a:ext>
            </a:extLst>
          </p:cNvPr>
          <p:cNvSpPr>
            <a:spLocks noGrp="1"/>
          </p:cNvSpPr>
          <p:nvPr>
            <p:ph type="title"/>
          </p:nvPr>
        </p:nvSpPr>
        <p:spPr/>
        <p:txBody>
          <a:bodyPr/>
          <a:lstStyle/>
          <a:p>
            <a:r>
              <a:rPr lang="en-GB">
                <a:cs typeface="Calibri Light"/>
              </a:rPr>
              <a:t>Appendix  - Gradient Boosting Parameters</a:t>
            </a:r>
            <a:endParaRPr lang="en-GB"/>
          </a:p>
        </p:txBody>
      </p:sp>
      <p:pic>
        <p:nvPicPr>
          <p:cNvPr id="4" name="Content Placeholder 3" descr="A black background with green text&#10;&#10;Description automatically generated">
            <a:extLst>
              <a:ext uri="{FF2B5EF4-FFF2-40B4-BE49-F238E27FC236}">
                <a16:creationId xmlns:a16="http://schemas.microsoft.com/office/drawing/2014/main" id="{AC9675C5-E6EF-695E-EB42-82446955B07C}"/>
              </a:ext>
            </a:extLst>
          </p:cNvPr>
          <p:cNvPicPr>
            <a:picLocks noGrp="1" noChangeAspect="1"/>
          </p:cNvPicPr>
          <p:nvPr>
            <p:ph idx="1"/>
          </p:nvPr>
        </p:nvPicPr>
        <p:blipFill>
          <a:blip r:embed="rId2"/>
          <a:stretch>
            <a:fillRect/>
          </a:stretch>
        </p:blipFill>
        <p:spPr>
          <a:xfrm>
            <a:off x="3048000" y="3209702"/>
            <a:ext cx="6096000" cy="1583184"/>
          </a:xfrm>
        </p:spPr>
      </p:pic>
    </p:spTree>
    <p:extLst>
      <p:ext uri="{BB962C8B-B14F-4D97-AF65-F5344CB8AC3E}">
        <p14:creationId xmlns:p14="http://schemas.microsoft.com/office/powerpoint/2010/main" val="34275044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CF556-E40E-2496-D055-C7DCA2771C10}"/>
              </a:ext>
            </a:extLst>
          </p:cNvPr>
          <p:cNvSpPr>
            <a:spLocks noGrp="1"/>
          </p:cNvSpPr>
          <p:nvPr>
            <p:ph type="title"/>
          </p:nvPr>
        </p:nvSpPr>
        <p:spPr/>
        <p:txBody>
          <a:bodyPr/>
          <a:lstStyle/>
          <a:p>
            <a:r>
              <a:rPr lang="en-GB"/>
              <a:t>Articles</a:t>
            </a:r>
          </a:p>
        </p:txBody>
      </p:sp>
      <p:pic>
        <p:nvPicPr>
          <p:cNvPr id="5" name="Picture 4">
            <a:extLst>
              <a:ext uri="{FF2B5EF4-FFF2-40B4-BE49-F238E27FC236}">
                <a16:creationId xmlns:a16="http://schemas.microsoft.com/office/drawing/2014/main" id="{A3F598DA-7306-5327-EE1E-374FABB51D29}"/>
              </a:ext>
            </a:extLst>
          </p:cNvPr>
          <p:cNvPicPr>
            <a:picLocks noChangeAspect="1"/>
          </p:cNvPicPr>
          <p:nvPr/>
        </p:nvPicPr>
        <p:blipFill>
          <a:blip r:embed="rId2"/>
          <a:stretch>
            <a:fillRect/>
          </a:stretch>
        </p:blipFill>
        <p:spPr>
          <a:xfrm>
            <a:off x="667980" y="1405041"/>
            <a:ext cx="4058225" cy="3820102"/>
          </a:xfrm>
          <a:prstGeom prst="rect">
            <a:avLst/>
          </a:prstGeom>
        </p:spPr>
      </p:pic>
      <p:sp>
        <p:nvSpPr>
          <p:cNvPr id="7" name="TextBox 6">
            <a:extLst>
              <a:ext uri="{FF2B5EF4-FFF2-40B4-BE49-F238E27FC236}">
                <a16:creationId xmlns:a16="http://schemas.microsoft.com/office/drawing/2014/main" id="{10113327-7A12-3866-D677-041699B3FF72}"/>
              </a:ext>
            </a:extLst>
          </p:cNvPr>
          <p:cNvSpPr txBox="1"/>
          <p:nvPr/>
        </p:nvSpPr>
        <p:spPr>
          <a:xfrm>
            <a:off x="866316" y="5452959"/>
            <a:ext cx="3618598" cy="381784"/>
          </a:xfrm>
          <a:prstGeom prst="rect">
            <a:avLst/>
          </a:prstGeom>
          <a:noFill/>
        </p:spPr>
        <p:txBody>
          <a:bodyPr wrap="square">
            <a:spAutoFit/>
          </a:bodyPr>
          <a:lstStyle/>
          <a:p>
            <a:r>
              <a:rPr lang="en-IN"/>
              <a:t>https://files.epi.org/pdf/157766.pdf</a:t>
            </a:r>
          </a:p>
        </p:txBody>
      </p:sp>
      <p:pic>
        <p:nvPicPr>
          <p:cNvPr id="9" name="Picture 8">
            <a:extLst>
              <a:ext uri="{FF2B5EF4-FFF2-40B4-BE49-F238E27FC236}">
                <a16:creationId xmlns:a16="http://schemas.microsoft.com/office/drawing/2014/main" id="{3D5F7E57-C83D-EA9A-4BAB-CDFAB7873922}"/>
              </a:ext>
            </a:extLst>
          </p:cNvPr>
          <p:cNvPicPr>
            <a:picLocks noChangeAspect="1"/>
          </p:cNvPicPr>
          <p:nvPr/>
        </p:nvPicPr>
        <p:blipFill>
          <a:blip r:embed="rId3"/>
          <a:stretch>
            <a:fillRect/>
          </a:stretch>
        </p:blipFill>
        <p:spPr>
          <a:xfrm>
            <a:off x="5229995" y="1405041"/>
            <a:ext cx="5620015" cy="4320868"/>
          </a:xfrm>
          <a:prstGeom prst="rect">
            <a:avLst/>
          </a:prstGeom>
        </p:spPr>
      </p:pic>
      <p:sp>
        <p:nvSpPr>
          <p:cNvPr id="11" name="TextBox 10">
            <a:extLst>
              <a:ext uri="{FF2B5EF4-FFF2-40B4-BE49-F238E27FC236}">
                <a16:creationId xmlns:a16="http://schemas.microsoft.com/office/drawing/2014/main" id="{00A3E366-3C72-E395-0334-E481B8C56BA9}"/>
              </a:ext>
            </a:extLst>
          </p:cNvPr>
          <p:cNvSpPr txBox="1"/>
          <p:nvPr/>
        </p:nvSpPr>
        <p:spPr>
          <a:xfrm>
            <a:off x="5540829" y="5834743"/>
            <a:ext cx="5812971" cy="646331"/>
          </a:xfrm>
          <a:prstGeom prst="rect">
            <a:avLst/>
          </a:prstGeom>
          <a:noFill/>
        </p:spPr>
        <p:txBody>
          <a:bodyPr wrap="square">
            <a:spAutoFit/>
          </a:bodyPr>
          <a:lstStyle/>
          <a:p>
            <a:r>
              <a:rPr lang="en-US">
                <a:hlinkClick r:id="rId4"/>
              </a:rPr>
              <a:t>Airbnb vs hotels: Why are customers and hosts over Airbnb? - Vox</a:t>
            </a:r>
            <a:endParaRPr lang="en-IN"/>
          </a:p>
        </p:txBody>
      </p:sp>
    </p:spTree>
    <p:extLst>
      <p:ext uri="{BB962C8B-B14F-4D97-AF65-F5344CB8AC3E}">
        <p14:creationId xmlns:p14="http://schemas.microsoft.com/office/powerpoint/2010/main" val="1168107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011DC4F-9C37-241A-B425-F3ABF767F98C}"/>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l="4195" t="22649" r="5785" b="6024"/>
          <a:stretch/>
        </p:blipFill>
        <p:spPr bwMode="auto">
          <a:xfrm>
            <a:off x="4722755" y="1426469"/>
            <a:ext cx="3341187" cy="20239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9BE5F7C-387A-A8D3-ED68-3F3020A102AB}"/>
              </a:ext>
            </a:extLst>
          </p:cNvPr>
          <p:cNvSpPr txBox="1"/>
          <p:nvPr/>
        </p:nvSpPr>
        <p:spPr>
          <a:xfrm>
            <a:off x="8290498" y="6277107"/>
            <a:ext cx="3650551" cy="461665"/>
          </a:xfrm>
          <a:prstGeom prst="rect">
            <a:avLst/>
          </a:prstGeom>
          <a:noFill/>
        </p:spPr>
        <p:txBody>
          <a:bodyPr wrap="none" lIns="91440" tIns="45720" rIns="91440" bIns="45720" rtlCol="0" anchor="t">
            <a:spAutoFit/>
          </a:bodyPr>
          <a:lstStyle/>
          <a:p>
            <a:r>
              <a:rPr lang="en-US" sz="1200">
                <a:solidFill>
                  <a:schemeClr val="accent2">
                    <a:lumMod val="20000"/>
                    <a:lumOff val="80000"/>
                  </a:schemeClr>
                </a:solidFill>
              </a:rPr>
              <a:t>Source: https://bmtoolbox.net/stories/airbnb/, </a:t>
            </a:r>
            <a:r>
              <a:rPr lang="en-US" sz="1200" err="1">
                <a:solidFill>
                  <a:schemeClr val="accent2">
                    <a:lumMod val="20000"/>
                    <a:lumOff val="80000"/>
                  </a:schemeClr>
                </a:solidFill>
              </a:rPr>
              <a:t>AirBnb</a:t>
            </a:r>
            <a:r>
              <a:rPr lang="en-US" sz="1200">
                <a:solidFill>
                  <a:schemeClr val="accent2">
                    <a:lumMod val="20000"/>
                    <a:lumOff val="80000"/>
                  </a:schemeClr>
                </a:solidFill>
              </a:rPr>
              <a:t>, </a:t>
            </a:r>
            <a:endParaRPr lang="en-US" sz="1200">
              <a:solidFill>
                <a:schemeClr val="accent2">
                  <a:lumMod val="20000"/>
                  <a:lumOff val="80000"/>
                </a:schemeClr>
              </a:solidFill>
              <a:ea typeface="+mn-lt"/>
              <a:cs typeface="+mn-lt"/>
            </a:endParaRPr>
          </a:p>
          <a:p>
            <a:r>
              <a:rPr lang="en-US" sz="1200">
                <a:solidFill>
                  <a:schemeClr val="accent2">
                    <a:lumMod val="20000"/>
                    <a:lumOff val="80000"/>
                  </a:schemeClr>
                </a:solidFill>
                <a:ea typeface="+mn-lt"/>
                <a:cs typeface="+mn-lt"/>
              </a:rPr>
              <a:t>https://www.busbud.com/blog/airbnb-vs-hotel-rates/</a:t>
            </a:r>
            <a:endParaRPr lang="en-US" sz="1200">
              <a:solidFill>
                <a:schemeClr val="accent2">
                  <a:lumMod val="20000"/>
                  <a:lumOff val="80000"/>
                </a:schemeClr>
              </a:solidFill>
              <a:cs typeface="Calibri"/>
            </a:endParaRPr>
          </a:p>
        </p:txBody>
      </p:sp>
      <p:sp>
        <p:nvSpPr>
          <p:cNvPr id="6" name="Rectangle 3">
            <a:extLst>
              <a:ext uri="{FF2B5EF4-FFF2-40B4-BE49-F238E27FC236}">
                <a16:creationId xmlns:a16="http://schemas.microsoft.com/office/drawing/2014/main" id="{374C642C-2235-5994-54F5-B225AA42C67F}"/>
              </a:ext>
            </a:extLst>
          </p:cNvPr>
          <p:cNvSpPr>
            <a:spLocks noChangeArrowheads="1"/>
          </p:cNvSpPr>
          <p:nvPr/>
        </p:nvSpPr>
        <p:spPr bwMode="auto">
          <a:xfrm>
            <a:off x="923364" y="1290558"/>
            <a:ext cx="3499724" cy="4878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0" numCol="1" anchor="ctr" anchorCtr="0" compatLnSpc="1">
            <a:prstTxWarp prst="textNoShape">
              <a:avLst/>
            </a:prstTxWarp>
            <a:spAutoFit/>
          </a:bodyPr>
          <a:lstStyle/>
          <a:p>
            <a:pPr eaLnBrk="0" fontAlgn="base" hangingPunct="0">
              <a:spcBef>
                <a:spcPct val="0"/>
              </a:spcBef>
              <a:spcAft>
                <a:spcPct val="0"/>
              </a:spcAft>
            </a:pPr>
            <a:r>
              <a:rPr lang="en-US" altLang="en-US" sz="2200" b="1">
                <a:solidFill>
                  <a:srgbClr val="000000"/>
                </a:solidFill>
                <a:latin typeface="Söhne"/>
              </a:rPr>
              <a:t>Motto: </a:t>
            </a:r>
            <a:endParaRPr lang="en-US">
              <a:solidFill>
                <a:srgbClr val="000000"/>
              </a:solidFill>
              <a:latin typeface="Calibri" panose="020F0502020204030204"/>
              <a:cs typeface="Calibri" panose="020F0502020204030204"/>
            </a:endParaRPr>
          </a:p>
          <a:p>
            <a:pPr marL="800100" lvl="1" indent="-342900">
              <a:spcBef>
                <a:spcPct val="0"/>
              </a:spcBef>
              <a:spcAft>
                <a:spcPct val="0"/>
              </a:spcAft>
              <a:buFont typeface="Courier New"/>
              <a:buChar char="o"/>
            </a:pPr>
            <a:r>
              <a:rPr lang="en-US" altLang="en-US" sz="2000" b="1">
                <a:solidFill>
                  <a:srgbClr val="000000"/>
                </a:solidFill>
                <a:latin typeface="Calibri"/>
                <a:cs typeface="Calibri"/>
              </a:rPr>
              <a:t>"</a:t>
            </a:r>
            <a:r>
              <a:rPr lang="en-US" altLang="en-US" sz="2000" b="1">
                <a:solidFill>
                  <a:srgbClr val="000000"/>
                </a:solidFill>
                <a:latin typeface="Calibri"/>
                <a:ea typeface="+mn-lt"/>
                <a:cs typeface="+mn-lt"/>
              </a:rPr>
              <a:t>Belong Anywhere</a:t>
            </a:r>
            <a:r>
              <a:rPr lang="en-US" altLang="en-US" sz="2000" b="1">
                <a:solidFill>
                  <a:srgbClr val="000000"/>
                </a:solidFill>
                <a:latin typeface="Calibri"/>
                <a:cs typeface="Calibri"/>
              </a:rPr>
              <a:t>"</a:t>
            </a:r>
            <a:endParaRPr lang="en-US" sz="2000" b="1">
              <a:latin typeface="Calibri"/>
              <a:cs typeface="Calibri"/>
            </a:endParaRPr>
          </a:p>
          <a:p>
            <a:pPr marL="800100" lvl="1" indent="-342900">
              <a:spcBef>
                <a:spcPct val="0"/>
              </a:spcBef>
              <a:spcAft>
                <a:spcPct val="0"/>
              </a:spcAft>
              <a:buFont typeface="Courier New"/>
              <a:buChar char="o"/>
            </a:pPr>
            <a:r>
              <a:rPr lang="en-US" altLang="en-US" sz="2000">
                <a:solidFill>
                  <a:srgbClr val="000000"/>
                </a:solidFill>
                <a:latin typeface="Calibri"/>
                <a:cs typeface="Calibri"/>
              </a:rPr>
              <a:t>Affordable and safe community</a:t>
            </a:r>
            <a:endParaRPr lang="en-US" altLang="en-US" sz="2000">
              <a:cs typeface="Calibri"/>
            </a:endParaRPr>
          </a:p>
          <a:p>
            <a:pPr marL="0" marR="0" lvl="0" indent="0" algn="l" defTabSz="914400">
              <a:lnSpc>
                <a:spcPct val="100000"/>
              </a:lnSpc>
              <a:spcBef>
                <a:spcPct val="0"/>
              </a:spcBef>
              <a:spcAft>
                <a:spcPct val="0"/>
              </a:spcAft>
              <a:buClrTx/>
              <a:buSzTx/>
              <a:buFontTx/>
              <a:buNone/>
              <a:tabLst/>
            </a:pPr>
            <a:r>
              <a:rPr kumimoji="0" lang="en-US" altLang="en-US" sz="2200" b="1" i="0" u="none" strike="noStrike" cap="none" normalizeH="0" baseline="0">
                <a:ln>
                  <a:noFill/>
                </a:ln>
                <a:solidFill>
                  <a:srgbClr val="000000"/>
                </a:solidFill>
                <a:effectLst/>
                <a:latin typeface="Söhne"/>
              </a:rPr>
              <a:t>Airbnb Business Model:</a:t>
            </a:r>
            <a:endParaRPr lang="en-US" altLang="en-US" sz="2200" b="0" i="0" u="none" strike="noStrike" cap="none" normalizeH="0" baseline="0">
              <a:ln>
                <a:noFill/>
              </a:ln>
              <a:solidFill>
                <a:srgbClr val="000000"/>
              </a:solidFill>
              <a:effectLst/>
              <a:latin typeface="Söhne"/>
            </a:endParaRPr>
          </a:p>
          <a:p>
            <a:pPr lvl="1" eaLnBrk="0" fontAlgn="base" hangingPunct="0">
              <a:spcBef>
                <a:spcPct val="0"/>
              </a:spcBef>
              <a:spcAft>
                <a:spcPct val="0"/>
              </a:spcAft>
            </a:pPr>
            <a:r>
              <a:rPr kumimoji="0" lang="en-US" altLang="en-US" sz="2000" b="1" i="0" u="none" strike="noStrike" cap="none" normalizeH="0" baseline="0">
                <a:ln>
                  <a:noFill/>
                </a:ln>
                <a:solidFill>
                  <a:srgbClr val="FF0000"/>
                </a:solidFill>
                <a:effectLst/>
                <a:latin typeface="Söhne"/>
              </a:rPr>
              <a:t>Two-Sided Marketplace</a:t>
            </a:r>
            <a:endParaRPr lang="en-US" altLang="en-US" sz="2000" b="1" i="0" u="none" strike="noStrike" cap="none" normalizeH="0" baseline="0">
              <a:ln>
                <a:noFill/>
              </a:ln>
              <a:solidFill>
                <a:srgbClr val="FF0000"/>
              </a:solidFill>
              <a:effectLst/>
              <a:latin typeface="Söhne"/>
            </a:endParaRPr>
          </a:p>
          <a:p>
            <a:pPr marL="800100" lvl="1" indent="-342900">
              <a:spcBef>
                <a:spcPct val="0"/>
              </a:spcBef>
              <a:spcAft>
                <a:spcPct val="0"/>
              </a:spcAft>
              <a:buFont typeface="Courier New,monospace"/>
              <a:buChar char="o"/>
            </a:pPr>
            <a:r>
              <a:rPr lang="en-US" sz="2000">
                <a:solidFill>
                  <a:srgbClr val="000000"/>
                </a:solidFill>
                <a:ea typeface="+mn-lt"/>
                <a:cs typeface="+mn-lt"/>
              </a:rPr>
              <a:t>Owners List</a:t>
            </a:r>
            <a:endParaRPr lang="en-US" sz="2000">
              <a:solidFill>
                <a:srgbClr val="000000"/>
              </a:solidFill>
              <a:latin typeface="Calibri"/>
              <a:cs typeface="Calibri"/>
            </a:endParaRPr>
          </a:p>
          <a:p>
            <a:pPr marL="800100" lvl="1" indent="-342900">
              <a:spcBef>
                <a:spcPct val="0"/>
              </a:spcBef>
              <a:spcAft>
                <a:spcPct val="0"/>
              </a:spcAft>
              <a:buFont typeface="Courier New,monospace"/>
              <a:buChar char="o"/>
            </a:pPr>
            <a:r>
              <a:rPr lang="en-US" sz="2000">
                <a:solidFill>
                  <a:srgbClr val="000000"/>
                </a:solidFill>
                <a:ea typeface="+mn-lt"/>
                <a:cs typeface="+mn-lt"/>
              </a:rPr>
              <a:t>Guest Book</a:t>
            </a:r>
            <a:endParaRPr lang="en-US" sz="2000">
              <a:cs typeface="Calibri"/>
            </a:endParaRPr>
          </a:p>
          <a:p>
            <a:pPr lvl="1">
              <a:spcBef>
                <a:spcPct val="0"/>
              </a:spcBef>
              <a:spcAft>
                <a:spcPct val="0"/>
              </a:spcAft>
            </a:pPr>
            <a:r>
              <a:rPr kumimoji="0" lang="en-US" altLang="en-US" sz="2000" b="1" i="0" u="none" strike="noStrike" cap="none" normalizeH="0" baseline="0">
                <a:ln>
                  <a:noFill/>
                </a:ln>
                <a:solidFill>
                  <a:srgbClr val="FF0000"/>
                </a:solidFill>
                <a:effectLst/>
                <a:latin typeface="Söhne"/>
              </a:rPr>
              <a:t>Revenue Streams</a:t>
            </a:r>
            <a:endParaRPr lang="en-US"/>
          </a:p>
          <a:p>
            <a:pPr marL="800100" lvl="1" indent="-342900">
              <a:spcBef>
                <a:spcPct val="0"/>
              </a:spcBef>
              <a:spcAft>
                <a:spcPct val="0"/>
              </a:spcAft>
              <a:buFont typeface="Courier New,monospace"/>
              <a:buChar char="o"/>
            </a:pPr>
            <a:r>
              <a:rPr lang="en-US" sz="2000">
                <a:solidFill>
                  <a:srgbClr val="000000"/>
                </a:solidFill>
                <a:latin typeface="Calibri"/>
                <a:cs typeface="Calibri"/>
              </a:rPr>
              <a:t>Service Fees</a:t>
            </a:r>
            <a:endParaRPr lang="en-US" sz="2000">
              <a:cs typeface="Calibri"/>
            </a:endParaRPr>
          </a:p>
          <a:p>
            <a:pPr marL="800100" lvl="1" indent="-342900">
              <a:spcBef>
                <a:spcPct val="0"/>
              </a:spcBef>
              <a:spcAft>
                <a:spcPct val="0"/>
              </a:spcAft>
              <a:buFont typeface="Courier New,monospace"/>
              <a:buChar char="o"/>
            </a:pPr>
            <a:r>
              <a:rPr lang="en-US" sz="2000">
                <a:solidFill>
                  <a:srgbClr val="000000"/>
                </a:solidFill>
                <a:ea typeface="+mn-lt"/>
                <a:cs typeface="+mn-lt"/>
              </a:rPr>
              <a:t>Diverse Streams</a:t>
            </a:r>
            <a:endParaRPr lang="en-US" sz="2000"/>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a:ln>
                  <a:noFill/>
                </a:ln>
                <a:effectLst/>
                <a:latin typeface="Söhne"/>
              </a:rPr>
              <a:t>Competition:</a:t>
            </a:r>
            <a:endParaRPr kumimoji="0" lang="en-US" altLang="en-US" sz="2200" b="0" i="0" u="none" strike="noStrike" cap="none" normalizeH="0" baseline="0">
              <a:ln>
                <a:noFill/>
              </a:ln>
              <a:effectLst/>
              <a:latin typeface="Söhne"/>
            </a:endParaRPr>
          </a:p>
          <a:p>
            <a:pPr marL="800100" lvl="1" indent="-342900">
              <a:spcBef>
                <a:spcPct val="0"/>
              </a:spcBef>
              <a:spcAft>
                <a:spcPct val="0"/>
              </a:spcAft>
              <a:buFont typeface="Courier New,monospace"/>
              <a:buChar char="o"/>
            </a:pPr>
            <a:r>
              <a:rPr lang="en-US" sz="2000">
                <a:solidFill>
                  <a:srgbClr val="000000"/>
                </a:solidFill>
                <a:ea typeface="+mn-lt"/>
                <a:cs typeface="+mn-lt"/>
              </a:rPr>
              <a:t>Booking.com</a:t>
            </a:r>
          </a:p>
          <a:p>
            <a:pPr marL="800100" lvl="1" indent="-342900">
              <a:spcBef>
                <a:spcPct val="0"/>
              </a:spcBef>
              <a:spcAft>
                <a:spcPct val="0"/>
              </a:spcAft>
              <a:buFont typeface="Courier New,monospace"/>
              <a:buChar char="o"/>
            </a:pPr>
            <a:r>
              <a:rPr lang="en-US" sz="2000" err="1">
                <a:solidFill>
                  <a:srgbClr val="000000"/>
                </a:solidFill>
                <a:latin typeface="Calibri"/>
                <a:cs typeface="Calibri"/>
              </a:rPr>
              <a:t>Vrbo</a:t>
            </a:r>
            <a:endParaRPr lang="en-US" sz="2000">
              <a:cs typeface="Calibri"/>
            </a:endParaRPr>
          </a:p>
          <a:p>
            <a:pPr lvl="2" eaLnBrk="0" fontAlgn="base" hangingPunct="0">
              <a:spcBef>
                <a:spcPct val="0"/>
              </a:spcBef>
              <a:spcAft>
                <a:spcPct val="0"/>
              </a:spcAft>
              <a:buFontTx/>
              <a:buChar char="•"/>
            </a:pPr>
            <a:endParaRPr lang="en-US" altLang="en-US">
              <a:latin typeface="Arial" panose="020B0604020202020204" pitchFamily="34" charset="0"/>
              <a:cs typeface="Arial" panose="020B0604020202020204" pitchFamily="34" charset="0"/>
            </a:endParaRPr>
          </a:p>
        </p:txBody>
      </p:sp>
      <p:sp>
        <p:nvSpPr>
          <p:cNvPr id="7" name="Rectangle 4">
            <a:extLst>
              <a:ext uri="{FF2B5EF4-FFF2-40B4-BE49-F238E27FC236}">
                <a16:creationId xmlns:a16="http://schemas.microsoft.com/office/drawing/2014/main" id="{54E58474-1686-ED51-1786-134773893ACB}"/>
              </a:ext>
            </a:extLst>
          </p:cNvPr>
          <p:cNvSpPr>
            <a:spLocks noChangeArrowheads="1"/>
          </p:cNvSpPr>
          <p:nvPr/>
        </p:nvSpPr>
        <p:spPr bwMode="auto">
          <a:xfrm>
            <a:off x="0" y="0"/>
            <a:ext cx="5302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5">
            <a:extLst>
              <a:ext uri="{FF2B5EF4-FFF2-40B4-BE49-F238E27FC236}">
                <a16:creationId xmlns:a16="http://schemas.microsoft.com/office/drawing/2014/main" id="{52F7206F-C510-3146-B36F-6DA94126675D}"/>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Inter"/>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3B8BCB73-34D2-B5C7-06E7-9F4F3DEC93C2}"/>
              </a:ext>
            </a:extLst>
          </p:cNvPr>
          <p:cNvSpPr>
            <a:spLocks noGrp="1"/>
          </p:cNvSpPr>
          <p:nvPr>
            <p:ph type="title"/>
          </p:nvPr>
        </p:nvSpPr>
        <p:spPr>
          <a:xfrm>
            <a:off x="371855" y="102941"/>
            <a:ext cx="10515600" cy="1325563"/>
          </a:xfrm>
        </p:spPr>
        <p:txBody>
          <a:bodyPr/>
          <a:lstStyle/>
          <a:p>
            <a:r>
              <a:rPr lang="en-US" b="1"/>
              <a:t>Airbnb Business Model</a:t>
            </a:r>
          </a:p>
        </p:txBody>
      </p:sp>
      <p:grpSp>
        <p:nvGrpSpPr>
          <p:cNvPr id="28" name="Group 27">
            <a:extLst>
              <a:ext uri="{FF2B5EF4-FFF2-40B4-BE49-F238E27FC236}">
                <a16:creationId xmlns:a16="http://schemas.microsoft.com/office/drawing/2014/main" id="{6FCF122B-C1D1-F3AC-2C00-06A144D75366}"/>
              </a:ext>
            </a:extLst>
          </p:cNvPr>
          <p:cNvGrpSpPr/>
          <p:nvPr/>
        </p:nvGrpSpPr>
        <p:grpSpPr>
          <a:xfrm>
            <a:off x="4491580" y="3902711"/>
            <a:ext cx="3803691" cy="1548806"/>
            <a:chOff x="7196762" y="4012910"/>
            <a:chExt cx="4512783" cy="2097436"/>
          </a:xfrm>
        </p:grpSpPr>
        <p:pic>
          <p:nvPicPr>
            <p:cNvPr id="26" name="Picture 25">
              <a:extLst>
                <a:ext uri="{FF2B5EF4-FFF2-40B4-BE49-F238E27FC236}">
                  <a16:creationId xmlns:a16="http://schemas.microsoft.com/office/drawing/2014/main" id="{BADDC087-8C70-DD8F-E931-216BFCF58CB8}"/>
                </a:ext>
              </a:extLst>
            </p:cNvPr>
            <p:cNvPicPr>
              <a:picLocks noChangeAspect="1"/>
            </p:cNvPicPr>
            <p:nvPr/>
          </p:nvPicPr>
          <p:blipFill>
            <a:blip r:embed="rId5"/>
            <a:stretch>
              <a:fillRect/>
            </a:stretch>
          </p:blipFill>
          <p:spPr>
            <a:xfrm>
              <a:off x="7196762" y="4012910"/>
              <a:ext cx="4512783" cy="2097436"/>
            </a:xfrm>
            <a:prstGeom prst="rect">
              <a:avLst/>
            </a:prstGeom>
          </p:spPr>
        </p:pic>
        <p:sp>
          <p:nvSpPr>
            <p:cNvPr id="27" name="Rectangle 26">
              <a:extLst>
                <a:ext uri="{FF2B5EF4-FFF2-40B4-BE49-F238E27FC236}">
                  <a16:creationId xmlns:a16="http://schemas.microsoft.com/office/drawing/2014/main" id="{90D343BB-A9FA-E5D0-FF71-816070C6C359}"/>
                </a:ext>
              </a:extLst>
            </p:cNvPr>
            <p:cNvSpPr/>
            <p:nvPr/>
          </p:nvSpPr>
          <p:spPr>
            <a:xfrm>
              <a:off x="7362226" y="4054711"/>
              <a:ext cx="1520517" cy="611342"/>
            </a:xfrm>
            <a:prstGeom prst="rect">
              <a:avLst/>
            </a:prstGeom>
            <a:solidFill>
              <a:srgbClr val="F5F8FB"/>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Rounded Corners 28">
            <a:extLst>
              <a:ext uri="{FF2B5EF4-FFF2-40B4-BE49-F238E27FC236}">
                <a16:creationId xmlns:a16="http://schemas.microsoft.com/office/drawing/2014/main" id="{F5D9563E-2CB5-9BF5-468F-1D7D5AE48E82}"/>
              </a:ext>
            </a:extLst>
          </p:cNvPr>
          <p:cNvSpPr/>
          <p:nvPr/>
        </p:nvSpPr>
        <p:spPr>
          <a:xfrm>
            <a:off x="662224" y="1321069"/>
            <a:ext cx="3756772" cy="4774157"/>
          </a:xfrm>
          <a:prstGeom prst="roundRect">
            <a:avLst/>
          </a:prstGeom>
          <a:noFill/>
          <a:ln w="28575">
            <a:solidFill>
              <a:schemeClr val="tx1"/>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F79CDC22-F15A-73A9-D065-44B4A72F10D9}"/>
              </a:ext>
            </a:extLst>
          </p:cNvPr>
          <p:cNvSpPr txBox="1"/>
          <p:nvPr/>
        </p:nvSpPr>
        <p:spPr>
          <a:xfrm>
            <a:off x="4824946" y="5569811"/>
            <a:ext cx="3650525" cy="369332"/>
          </a:xfrm>
          <a:prstGeom prst="rect">
            <a:avLst/>
          </a:prstGeom>
          <a:noFill/>
        </p:spPr>
        <p:txBody>
          <a:bodyPr wrap="square" rtlCol="0">
            <a:spAutoFit/>
          </a:bodyPr>
          <a:lstStyle/>
          <a:p>
            <a:r>
              <a:rPr lang="en-US" b="1"/>
              <a:t>Airbnb Market Growth over Years</a:t>
            </a:r>
          </a:p>
        </p:txBody>
      </p:sp>
      <p:sp>
        <p:nvSpPr>
          <p:cNvPr id="32" name="TextBox 31">
            <a:extLst>
              <a:ext uri="{FF2B5EF4-FFF2-40B4-BE49-F238E27FC236}">
                <a16:creationId xmlns:a16="http://schemas.microsoft.com/office/drawing/2014/main" id="{D7717A3F-7218-4B4E-BA5B-E1DD4A2E59D1}"/>
              </a:ext>
            </a:extLst>
          </p:cNvPr>
          <p:cNvSpPr txBox="1"/>
          <p:nvPr/>
        </p:nvSpPr>
        <p:spPr>
          <a:xfrm>
            <a:off x="5235851" y="3451057"/>
            <a:ext cx="2433680" cy="369332"/>
          </a:xfrm>
          <a:prstGeom prst="rect">
            <a:avLst/>
          </a:prstGeom>
          <a:noFill/>
        </p:spPr>
        <p:txBody>
          <a:bodyPr wrap="none" rtlCol="0">
            <a:spAutoFit/>
          </a:bodyPr>
          <a:lstStyle/>
          <a:p>
            <a:r>
              <a:rPr lang="en-US" b="1"/>
              <a:t>Airbnb Business Model </a:t>
            </a:r>
          </a:p>
        </p:txBody>
      </p:sp>
      <p:pic>
        <p:nvPicPr>
          <p:cNvPr id="5" name="Picture 4" descr="A graph of hotels and hotels&#10;&#10;Description automatically generated">
            <a:extLst>
              <a:ext uri="{FF2B5EF4-FFF2-40B4-BE49-F238E27FC236}">
                <a16:creationId xmlns:a16="http://schemas.microsoft.com/office/drawing/2014/main" id="{DBA569F4-9A02-67A8-E2A9-A67E828488BA}"/>
              </a:ext>
            </a:extLst>
          </p:cNvPr>
          <p:cNvPicPr>
            <a:picLocks noChangeAspect="1"/>
          </p:cNvPicPr>
          <p:nvPr/>
        </p:nvPicPr>
        <p:blipFill>
          <a:blip r:embed="rId6"/>
          <a:stretch>
            <a:fillRect/>
          </a:stretch>
        </p:blipFill>
        <p:spPr>
          <a:xfrm>
            <a:off x="8429625" y="1664883"/>
            <a:ext cx="3495675" cy="3728260"/>
          </a:xfrm>
          <a:prstGeom prst="rect">
            <a:avLst/>
          </a:prstGeom>
        </p:spPr>
      </p:pic>
      <p:sp>
        <p:nvSpPr>
          <p:cNvPr id="8" name="TextBox 7">
            <a:extLst>
              <a:ext uri="{FF2B5EF4-FFF2-40B4-BE49-F238E27FC236}">
                <a16:creationId xmlns:a16="http://schemas.microsoft.com/office/drawing/2014/main" id="{EB7EC47F-D2B4-D93F-4FA3-E25B777C344B}"/>
              </a:ext>
            </a:extLst>
          </p:cNvPr>
          <p:cNvSpPr txBox="1"/>
          <p:nvPr/>
        </p:nvSpPr>
        <p:spPr>
          <a:xfrm>
            <a:off x="8292045" y="5569810"/>
            <a:ext cx="3964850" cy="369332"/>
          </a:xfrm>
          <a:prstGeom prst="rect">
            <a:avLst/>
          </a:prstGeom>
          <a:noFill/>
        </p:spPr>
        <p:txBody>
          <a:bodyPr wrap="square" lIns="91440" tIns="45720" rIns="91440" bIns="45720" rtlCol="0" anchor="t">
            <a:spAutoFit/>
          </a:bodyPr>
          <a:lstStyle/>
          <a:p>
            <a:r>
              <a:rPr lang="en-US" b="1"/>
              <a:t>Comparative Cost of Airbnb over others</a:t>
            </a:r>
          </a:p>
        </p:txBody>
      </p:sp>
      <p:pic>
        <p:nvPicPr>
          <p:cNvPr id="10" name="Picture 9" descr="The History of Airbnb. Short-term rentals have been around for… | by  Keycafe Team | Keycafe | Medium">
            <a:extLst>
              <a:ext uri="{FF2B5EF4-FFF2-40B4-BE49-F238E27FC236}">
                <a16:creationId xmlns:a16="http://schemas.microsoft.com/office/drawing/2014/main" id="{CE981C43-1412-7B60-24F7-FEB55DFEA711}"/>
              </a:ext>
            </a:extLst>
          </p:cNvPr>
          <p:cNvPicPr>
            <a:picLocks noChangeAspect="1"/>
          </p:cNvPicPr>
          <p:nvPr/>
        </p:nvPicPr>
        <p:blipFill rotWithShape="1">
          <a:blip r:embed="rId7"/>
          <a:srcRect t="16000" r="-366" b="18400"/>
          <a:stretch/>
        </p:blipFill>
        <p:spPr>
          <a:xfrm>
            <a:off x="9216190" y="268514"/>
            <a:ext cx="2753251" cy="818462"/>
          </a:xfrm>
          <a:prstGeom prst="rect">
            <a:avLst/>
          </a:prstGeom>
        </p:spPr>
      </p:pic>
    </p:spTree>
    <p:extLst>
      <p:ext uri="{BB962C8B-B14F-4D97-AF65-F5344CB8AC3E}">
        <p14:creationId xmlns:p14="http://schemas.microsoft.com/office/powerpoint/2010/main" val="4128456848"/>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screenshot of a graph&#10;&#10;Description automatically generated">
            <a:extLst>
              <a:ext uri="{FF2B5EF4-FFF2-40B4-BE49-F238E27FC236}">
                <a16:creationId xmlns:a16="http://schemas.microsoft.com/office/drawing/2014/main" id="{7FC46F6F-F74B-BC82-A91F-748BA7A18D41}"/>
              </a:ext>
            </a:extLst>
          </p:cNvPr>
          <p:cNvPicPr>
            <a:picLocks noChangeAspect="1"/>
          </p:cNvPicPr>
          <p:nvPr/>
        </p:nvPicPr>
        <p:blipFill rotWithShape="1">
          <a:blip r:embed="rId4"/>
          <a:srcRect t="8230" r="-344" b="2881"/>
          <a:stretch/>
        </p:blipFill>
        <p:spPr>
          <a:xfrm>
            <a:off x="4695646" y="811132"/>
            <a:ext cx="3900585" cy="2888273"/>
          </a:xfrm>
          <a:prstGeom prst="rect">
            <a:avLst/>
          </a:prstGeom>
        </p:spPr>
      </p:pic>
      <p:sp>
        <p:nvSpPr>
          <p:cNvPr id="2" name="Title 1">
            <a:extLst>
              <a:ext uri="{FF2B5EF4-FFF2-40B4-BE49-F238E27FC236}">
                <a16:creationId xmlns:a16="http://schemas.microsoft.com/office/drawing/2014/main" id="{E1BC7CF1-4A74-06E8-9347-9A20DEAD9A14}"/>
              </a:ext>
            </a:extLst>
          </p:cNvPr>
          <p:cNvSpPr>
            <a:spLocks noGrp="1"/>
          </p:cNvSpPr>
          <p:nvPr>
            <p:ph type="title"/>
          </p:nvPr>
        </p:nvSpPr>
        <p:spPr>
          <a:xfrm>
            <a:off x="838200" y="214163"/>
            <a:ext cx="10515600" cy="786413"/>
          </a:xfrm>
        </p:spPr>
        <p:txBody>
          <a:bodyPr/>
          <a:lstStyle/>
          <a:p>
            <a:r>
              <a:rPr lang="en-US">
                <a:ea typeface="Calibri Light"/>
                <a:cs typeface="Calibri Light"/>
              </a:rPr>
              <a:t>Why Dallas</a:t>
            </a:r>
            <a:endParaRPr lang="en-US"/>
          </a:p>
        </p:txBody>
      </p:sp>
      <p:pic>
        <p:nvPicPr>
          <p:cNvPr id="4" name="Picture 3" descr="A map with blue circles&#10;&#10;Description automatically generated">
            <a:extLst>
              <a:ext uri="{FF2B5EF4-FFF2-40B4-BE49-F238E27FC236}">
                <a16:creationId xmlns:a16="http://schemas.microsoft.com/office/drawing/2014/main" id="{07B5D8B2-FF1C-8173-4445-75A926BD327B}"/>
              </a:ext>
            </a:extLst>
          </p:cNvPr>
          <p:cNvPicPr>
            <a:picLocks noChangeAspect="1"/>
          </p:cNvPicPr>
          <p:nvPr/>
        </p:nvPicPr>
        <p:blipFill>
          <a:blip r:embed="rId5"/>
          <a:stretch>
            <a:fillRect/>
          </a:stretch>
        </p:blipFill>
        <p:spPr>
          <a:xfrm>
            <a:off x="8625517" y="696403"/>
            <a:ext cx="3063276" cy="3120247"/>
          </a:xfrm>
          <a:prstGeom prst="rect">
            <a:avLst/>
          </a:prstGeom>
        </p:spPr>
      </p:pic>
      <p:sp>
        <p:nvSpPr>
          <p:cNvPr id="8" name="TextBox 7">
            <a:extLst>
              <a:ext uri="{FF2B5EF4-FFF2-40B4-BE49-F238E27FC236}">
                <a16:creationId xmlns:a16="http://schemas.microsoft.com/office/drawing/2014/main" id="{65103A28-AD99-B6A0-0D9D-2FDF360CA081}"/>
              </a:ext>
            </a:extLst>
          </p:cNvPr>
          <p:cNvSpPr txBox="1"/>
          <p:nvPr/>
        </p:nvSpPr>
        <p:spPr>
          <a:xfrm>
            <a:off x="8627219" y="3901049"/>
            <a:ext cx="3095719" cy="369332"/>
          </a:xfrm>
          <a:prstGeom prst="rect">
            <a:avLst/>
          </a:prstGeom>
          <a:noFill/>
        </p:spPr>
        <p:txBody>
          <a:bodyPr wrap="none" lIns="91440" tIns="45720" rIns="91440" bIns="45720" rtlCol="0" anchor="t">
            <a:spAutoFit/>
          </a:bodyPr>
          <a:lstStyle/>
          <a:p>
            <a:r>
              <a:rPr lang="en-US" b="1"/>
              <a:t>Average Booked Days in Dallas</a:t>
            </a:r>
          </a:p>
        </p:txBody>
      </p:sp>
      <p:sp>
        <p:nvSpPr>
          <p:cNvPr id="14" name="Rectangle 3">
            <a:extLst>
              <a:ext uri="{FF2B5EF4-FFF2-40B4-BE49-F238E27FC236}">
                <a16:creationId xmlns:a16="http://schemas.microsoft.com/office/drawing/2014/main" id="{DABC2F5D-D348-D4D5-8AA1-2A51C9EC5FC3}"/>
              </a:ext>
            </a:extLst>
          </p:cNvPr>
          <p:cNvSpPr>
            <a:spLocks noChangeArrowheads="1"/>
          </p:cNvSpPr>
          <p:nvPr/>
        </p:nvSpPr>
        <p:spPr bwMode="auto">
          <a:xfrm>
            <a:off x="557416" y="1339001"/>
            <a:ext cx="4418137" cy="407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0" numCol="1" anchor="ctr" anchorCtr="0" compatLnSpc="1">
            <a:prstTxWarp prst="textNoShape">
              <a:avLst/>
            </a:prstTxWarp>
            <a:spAutoFit/>
          </a:bodyPr>
          <a:lstStyle/>
          <a:p>
            <a:endParaRPr lang="en-US"/>
          </a:p>
          <a:p>
            <a:r>
              <a:rPr lang="en-US" b="1">
                <a:solidFill>
                  <a:srgbClr val="374151"/>
                </a:solidFill>
                <a:latin typeface="Söhne"/>
                <a:ea typeface="Söhne"/>
                <a:cs typeface="Söhne"/>
              </a:rPr>
              <a:t>Top Growing City in the US:</a:t>
            </a:r>
          </a:p>
          <a:p>
            <a:pPr marL="228600" lvl="1" indent="-228600">
              <a:buChar char="•"/>
            </a:pPr>
            <a:r>
              <a:rPr lang="en-US">
                <a:solidFill>
                  <a:srgbClr val="374151"/>
                </a:solidFill>
                <a:latin typeface="Söhne"/>
                <a:ea typeface="Söhne"/>
                <a:cs typeface="Söhne"/>
              </a:rPr>
              <a:t>One of the four fastest-growing cities</a:t>
            </a:r>
          </a:p>
          <a:p>
            <a:r>
              <a:rPr lang="en-US" b="1">
                <a:solidFill>
                  <a:srgbClr val="374151"/>
                </a:solidFill>
                <a:latin typeface="Söhne"/>
                <a:ea typeface="Söhne"/>
                <a:cs typeface="Söhne"/>
              </a:rPr>
              <a:t>Tourism Impact:</a:t>
            </a:r>
          </a:p>
          <a:p>
            <a:pPr marL="228600" lvl="1" indent="-228600">
              <a:buChar char="•"/>
            </a:pPr>
            <a:r>
              <a:rPr lang="en-US">
                <a:solidFill>
                  <a:srgbClr val="374151"/>
                </a:solidFill>
                <a:latin typeface="Söhne"/>
                <a:ea typeface="Söhne"/>
                <a:cs typeface="Söhne"/>
              </a:rPr>
              <a:t>Tourism contributes ~ $7.2 billion.</a:t>
            </a:r>
          </a:p>
          <a:p>
            <a:pPr marL="228600" lvl="1" indent="-228600">
              <a:buChar char="•"/>
            </a:pPr>
            <a:r>
              <a:rPr lang="en-US">
                <a:solidFill>
                  <a:srgbClr val="374151"/>
                </a:solidFill>
                <a:latin typeface="Söhne"/>
                <a:ea typeface="Söhne"/>
                <a:cs typeface="Söhne"/>
              </a:rPr>
              <a:t>Annual tourism ~ $200 million.</a:t>
            </a:r>
          </a:p>
          <a:p>
            <a:r>
              <a:rPr lang="en-US" b="1">
                <a:solidFill>
                  <a:srgbClr val="374151"/>
                </a:solidFill>
                <a:latin typeface="Söhne"/>
                <a:ea typeface="Söhne"/>
                <a:cs typeface="Söhne"/>
              </a:rPr>
              <a:t>RevPAR Exceeds Pre-COVID Levels:</a:t>
            </a:r>
          </a:p>
          <a:p>
            <a:pPr marL="228600" lvl="1" indent="-228600">
              <a:buChar char="•"/>
            </a:pPr>
            <a:r>
              <a:rPr lang="en-US">
                <a:solidFill>
                  <a:srgbClr val="374151"/>
                </a:solidFill>
                <a:latin typeface="Söhne"/>
                <a:ea typeface="Söhne"/>
                <a:cs typeface="Söhne"/>
              </a:rPr>
              <a:t>Fastest RevPAR recovery post-COVID.</a:t>
            </a:r>
          </a:p>
          <a:p>
            <a:r>
              <a:rPr lang="en-US" b="1">
                <a:solidFill>
                  <a:srgbClr val="374151"/>
                </a:solidFill>
                <a:latin typeface="Söhne"/>
                <a:ea typeface="Söhne"/>
                <a:cs typeface="Söhne"/>
              </a:rPr>
              <a:t>Factors Driving Revenue Growth:</a:t>
            </a:r>
          </a:p>
          <a:p>
            <a:r>
              <a:rPr lang="en-US" sz="1600" b="1">
                <a:solidFill>
                  <a:srgbClr val="374151"/>
                </a:solidFill>
                <a:latin typeface="Söhne"/>
                <a:ea typeface="Söhne"/>
                <a:cs typeface="Söhne"/>
              </a:rPr>
              <a:t>ADR Increase:</a:t>
            </a:r>
            <a:endParaRPr lang="en-US" sz="1600"/>
          </a:p>
          <a:p>
            <a:pPr marL="228600" lvl="2" indent="-228600">
              <a:buChar char="•"/>
            </a:pPr>
            <a:r>
              <a:rPr lang="en-US">
                <a:solidFill>
                  <a:srgbClr val="374151"/>
                </a:solidFill>
                <a:latin typeface="Söhne"/>
                <a:ea typeface="Söhne"/>
                <a:cs typeface="Söhne"/>
              </a:rPr>
              <a:t>Strong demand from high-rated leisure travelers.</a:t>
            </a:r>
          </a:p>
          <a:p>
            <a:pPr marL="228600" lvl="2" indent="-228600">
              <a:buChar char="•"/>
            </a:pPr>
            <a:r>
              <a:rPr lang="en-US">
                <a:solidFill>
                  <a:srgbClr val="374151"/>
                </a:solidFill>
                <a:latin typeface="Söhne"/>
                <a:ea typeface="Söhne"/>
                <a:cs typeface="Söhne"/>
              </a:rPr>
              <a:t>Expansion of upscale and luxury service accommodations.</a:t>
            </a:r>
          </a:p>
        </p:txBody>
      </p:sp>
      <p:sp>
        <p:nvSpPr>
          <p:cNvPr id="16" name="Rectangle: Rounded Corners 15">
            <a:extLst>
              <a:ext uri="{FF2B5EF4-FFF2-40B4-BE49-F238E27FC236}">
                <a16:creationId xmlns:a16="http://schemas.microsoft.com/office/drawing/2014/main" id="{2F98E964-3D95-56B5-B944-033C18E5ED99}"/>
              </a:ext>
            </a:extLst>
          </p:cNvPr>
          <p:cNvSpPr/>
          <p:nvPr/>
        </p:nvSpPr>
        <p:spPr>
          <a:xfrm>
            <a:off x="374243" y="1454227"/>
            <a:ext cx="4510522" cy="4192311"/>
          </a:xfrm>
          <a:prstGeom prst="roundRect">
            <a:avLst/>
          </a:prstGeom>
          <a:noFill/>
          <a:ln w="28575">
            <a:solidFill>
              <a:schemeClr val="tx1"/>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49E8AC7-AA81-59D0-3F37-3623791BF770}"/>
              </a:ext>
            </a:extLst>
          </p:cNvPr>
          <p:cNvSpPr txBox="1"/>
          <p:nvPr/>
        </p:nvSpPr>
        <p:spPr>
          <a:xfrm>
            <a:off x="5090388" y="3814784"/>
            <a:ext cx="3115725" cy="369332"/>
          </a:xfrm>
          <a:prstGeom prst="rect">
            <a:avLst/>
          </a:prstGeom>
          <a:noFill/>
        </p:spPr>
        <p:txBody>
          <a:bodyPr wrap="none" lIns="91440" tIns="45720" rIns="91440" bIns="45720" rtlCol="0" anchor="t">
            <a:spAutoFit/>
          </a:bodyPr>
          <a:lstStyle/>
          <a:p>
            <a:r>
              <a:rPr lang="en-US" b="1"/>
              <a:t>Dallas overall Business Growth</a:t>
            </a:r>
          </a:p>
        </p:txBody>
      </p:sp>
      <p:pic>
        <p:nvPicPr>
          <p:cNvPr id="20" name="Picture 19">
            <a:extLst>
              <a:ext uri="{FF2B5EF4-FFF2-40B4-BE49-F238E27FC236}">
                <a16:creationId xmlns:a16="http://schemas.microsoft.com/office/drawing/2014/main" id="{51F3F1A0-661C-9ED9-B298-5AB0DDCE4422}"/>
              </a:ext>
            </a:extLst>
          </p:cNvPr>
          <p:cNvPicPr>
            <a:picLocks noChangeAspect="1"/>
          </p:cNvPicPr>
          <p:nvPr/>
        </p:nvPicPr>
        <p:blipFill>
          <a:blip r:embed="rId6"/>
          <a:stretch>
            <a:fillRect/>
          </a:stretch>
        </p:blipFill>
        <p:spPr>
          <a:xfrm>
            <a:off x="4970122" y="4199041"/>
            <a:ext cx="3138577" cy="1971478"/>
          </a:xfrm>
          <a:prstGeom prst="rect">
            <a:avLst/>
          </a:prstGeom>
        </p:spPr>
      </p:pic>
      <p:sp>
        <p:nvSpPr>
          <p:cNvPr id="22" name="TextBox 21">
            <a:extLst>
              <a:ext uri="{FF2B5EF4-FFF2-40B4-BE49-F238E27FC236}">
                <a16:creationId xmlns:a16="http://schemas.microsoft.com/office/drawing/2014/main" id="{82D9B6A3-8145-6FEE-5F59-D627B0B9D5EA}"/>
              </a:ext>
            </a:extLst>
          </p:cNvPr>
          <p:cNvSpPr txBox="1"/>
          <p:nvPr/>
        </p:nvSpPr>
        <p:spPr>
          <a:xfrm>
            <a:off x="5108034" y="6099478"/>
            <a:ext cx="3093154" cy="369332"/>
          </a:xfrm>
          <a:prstGeom prst="rect">
            <a:avLst/>
          </a:prstGeom>
          <a:noFill/>
        </p:spPr>
        <p:txBody>
          <a:bodyPr wrap="none" lIns="91440" tIns="45720" rIns="91440" bIns="45720" rtlCol="0" anchor="t">
            <a:spAutoFit/>
          </a:bodyPr>
          <a:lstStyle/>
          <a:p>
            <a:r>
              <a:rPr lang="en-US" b="1">
                <a:ea typeface="Calibri"/>
                <a:cs typeface="Calibri"/>
              </a:rPr>
              <a:t>RevPAR and ADR of Dallas City</a:t>
            </a:r>
          </a:p>
        </p:txBody>
      </p:sp>
      <p:sp>
        <p:nvSpPr>
          <p:cNvPr id="24" name="TextBox 23">
            <a:extLst>
              <a:ext uri="{FF2B5EF4-FFF2-40B4-BE49-F238E27FC236}">
                <a16:creationId xmlns:a16="http://schemas.microsoft.com/office/drawing/2014/main" id="{6BE393A0-9C12-7012-0CAE-1D080335BA98}"/>
              </a:ext>
            </a:extLst>
          </p:cNvPr>
          <p:cNvSpPr txBox="1"/>
          <p:nvPr/>
        </p:nvSpPr>
        <p:spPr>
          <a:xfrm>
            <a:off x="8079870" y="6582087"/>
            <a:ext cx="4104585" cy="276999"/>
          </a:xfrm>
          <a:prstGeom prst="rect">
            <a:avLst/>
          </a:prstGeom>
          <a:noFill/>
        </p:spPr>
        <p:txBody>
          <a:bodyPr wrap="none" lIns="91440" tIns="45720" rIns="91440" bIns="45720" rtlCol="0" anchor="t">
            <a:spAutoFit/>
          </a:bodyPr>
          <a:lstStyle/>
          <a:p>
            <a:r>
              <a:rPr lang="en-US" sz="1200">
                <a:solidFill>
                  <a:schemeClr val="accent2">
                    <a:lumMod val="20000"/>
                    <a:lumOff val="80000"/>
                  </a:schemeClr>
                </a:solidFill>
              </a:rPr>
              <a:t>Source: </a:t>
            </a:r>
            <a:r>
              <a:rPr lang="en-US" sz="1200">
                <a:solidFill>
                  <a:schemeClr val="accent2">
                    <a:lumMod val="20000"/>
                    <a:lumOff val="80000"/>
                  </a:schemeClr>
                </a:solidFill>
                <a:ea typeface="+mn-lt"/>
                <a:cs typeface="+mn-lt"/>
              </a:rPr>
              <a:t>https://www.hospitalitynet.org/opinion/4116241.html</a:t>
            </a:r>
            <a:endParaRPr lang="en-US" sz="1200">
              <a:solidFill>
                <a:schemeClr val="accent2">
                  <a:lumMod val="20000"/>
                  <a:lumOff val="80000"/>
                </a:schemeClr>
              </a:solidFill>
            </a:endParaRPr>
          </a:p>
        </p:txBody>
      </p:sp>
      <p:pic>
        <p:nvPicPr>
          <p:cNvPr id="5" name="Picture 4" descr="Premium Vector | Dallas texas usa city skyline with color buildings and  blue sky isolated on white">
            <a:extLst>
              <a:ext uri="{FF2B5EF4-FFF2-40B4-BE49-F238E27FC236}">
                <a16:creationId xmlns:a16="http://schemas.microsoft.com/office/drawing/2014/main" id="{B85A44DD-CD78-114C-636D-4005CB493963}"/>
              </a:ext>
            </a:extLst>
          </p:cNvPr>
          <p:cNvPicPr>
            <a:picLocks noChangeAspect="1"/>
          </p:cNvPicPr>
          <p:nvPr/>
        </p:nvPicPr>
        <p:blipFill>
          <a:blip r:embed="rId7"/>
          <a:stretch>
            <a:fillRect/>
          </a:stretch>
        </p:blipFill>
        <p:spPr>
          <a:xfrm>
            <a:off x="8182155" y="4460302"/>
            <a:ext cx="3893388" cy="1883980"/>
          </a:xfrm>
          <a:prstGeom prst="rect">
            <a:avLst/>
          </a:prstGeom>
        </p:spPr>
      </p:pic>
      <p:pic>
        <p:nvPicPr>
          <p:cNvPr id="6" name="Picture 5" descr="The History of Airbnb. Short-term rentals have been around for… | by  Keycafe Team | Keycafe | Medium">
            <a:extLst>
              <a:ext uri="{FF2B5EF4-FFF2-40B4-BE49-F238E27FC236}">
                <a16:creationId xmlns:a16="http://schemas.microsoft.com/office/drawing/2014/main" id="{51F7727C-E65B-4D1F-5DF5-AE5295C9FC88}"/>
              </a:ext>
            </a:extLst>
          </p:cNvPr>
          <p:cNvPicPr>
            <a:picLocks noChangeAspect="1"/>
          </p:cNvPicPr>
          <p:nvPr/>
        </p:nvPicPr>
        <p:blipFill rotWithShape="1">
          <a:blip r:embed="rId8"/>
          <a:srcRect t="16000" r="-366" b="18400"/>
          <a:stretch/>
        </p:blipFill>
        <p:spPr>
          <a:xfrm>
            <a:off x="9677401" y="-2196"/>
            <a:ext cx="2221857" cy="658041"/>
          </a:xfrm>
          <a:prstGeom prst="rect">
            <a:avLst/>
          </a:prstGeom>
        </p:spPr>
      </p:pic>
    </p:spTree>
    <p:extLst>
      <p:ext uri="{BB962C8B-B14F-4D97-AF65-F5344CB8AC3E}">
        <p14:creationId xmlns:p14="http://schemas.microsoft.com/office/powerpoint/2010/main" val="3127864487"/>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27125C-B89B-6F02-7D8D-2BCCF74590EB}"/>
              </a:ext>
            </a:extLst>
          </p:cNvPr>
          <p:cNvSpPr>
            <a:spLocks noGrp="1"/>
          </p:cNvSpPr>
          <p:nvPr>
            <p:ph type="title"/>
          </p:nvPr>
        </p:nvSpPr>
        <p:spPr>
          <a:xfrm>
            <a:off x="841248" y="334644"/>
            <a:ext cx="10509504" cy="1076914"/>
          </a:xfrm>
        </p:spPr>
        <p:txBody>
          <a:bodyPr anchor="ctr">
            <a:normAutofit/>
          </a:bodyPr>
          <a:lstStyle/>
          <a:p>
            <a:r>
              <a:rPr lang="en-GB" sz="3400" b="1">
                <a:cs typeface="Calibri Light"/>
              </a:rPr>
              <a:t>Business Problem Identification and  Recommendations</a:t>
            </a:r>
          </a:p>
        </p:txBody>
      </p:sp>
      <p:sp>
        <p:nvSpPr>
          <p:cNvPr id="31" name="Rectangle 30">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2" name="Rectangle 31">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6" name="Diagram 5">
            <a:extLst>
              <a:ext uri="{FF2B5EF4-FFF2-40B4-BE49-F238E27FC236}">
                <a16:creationId xmlns:a16="http://schemas.microsoft.com/office/drawing/2014/main" id="{F02A3B3D-A75E-DE70-DA4C-067C13CB939D}"/>
              </a:ext>
            </a:extLst>
          </p:cNvPr>
          <p:cNvGraphicFramePr/>
          <p:nvPr>
            <p:extLst>
              <p:ext uri="{D42A27DB-BD31-4B8C-83A1-F6EECF244321}">
                <p14:modId xmlns:p14="http://schemas.microsoft.com/office/powerpoint/2010/main" val="370484611"/>
              </p:ext>
            </p:extLst>
          </p:nvPr>
        </p:nvGraphicFramePr>
        <p:xfrm>
          <a:off x="1509963" y="1677202"/>
          <a:ext cx="10506456" cy="45354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8584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DCCD1-62AC-B050-EEE4-63F623216AE1}"/>
              </a:ext>
            </a:extLst>
          </p:cNvPr>
          <p:cNvSpPr>
            <a:spLocks noGrp="1"/>
          </p:cNvSpPr>
          <p:nvPr>
            <p:ph type="title"/>
          </p:nvPr>
        </p:nvSpPr>
        <p:spPr>
          <a:xfrm>
            <a:off x="548166" y="-55130"/>
            <a:ext cx="10515600" cy="1325563"/>
          </a:xfrm>
        </p:spPr>
        <p:txBody>
          <a:bodyPr/>
          <a:lstStyle/>
          <a:p>
            <a:r>
              <a:rPr lang="en-US" b="1"/>
              <a:t>Our Approach:</a:t>
            </a:r>
          </a:p>
        </p:txBody>
      </p:sp>
      <p:pic>
        <p:nvPicPr>
          <p:cNvPr id="3074" name="Picture 2" descr="Free: Database Clipart Powerpoint - Database Icon - nohat.cc">
            <a:extLst>
              <a:ext uri="{FF2B5EF4-FFF2-40B4-BE49-F238E27FC236}">
                <a16:creationId xmlns:a16="http://schemas.microsoft.com/office/drawing/2014/main" id="{EA07241F-52F7-C201-E64D-FF2F139156B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877" b="90329" l="10000" r="90000">
                        <a14:foregroundMark x1="24722" y1="31893" x2="26944" y2="44239"/>
                        <a14:foregroundMark x1="26944" y1="44239" x2="42778" y2="56173"/>
                        <a14:foregroundMark x1="42778" y1="56173" x2="52361" y2="56790"/>
                        <a14:foregroundMark x1="52361" y1="56790" x2="74444" y2="43416"/>
                        <a14:foregroundMark x1="74444" y1="43416" x2="61111" y2="40329"/>
                        <a14:foregroundMark x1="61111" y1="40329" x2="49167" y2="44033"/>
                        <a14:foregroundMark x1="49167" y1="44033" x2="38333" y2="42387"/>
                        <a14:foregroundMark x1="38333" y1="42387" x2="24444" y2="32922"/>
                        <a14:foregroundMark x1="24306" y1="48560" x2="35139" y2="60494"/>
                        <a14:foregroundMark x1="35139" y1="60494" x2="60833" y2="63169"/>
                        <a14:foregroundMark x1="60833" y1="63169" x2="73056" y2="51852"/>
                        <a14:foregroundMark x1="73056" y1="51852" x2="69028" y2="66667"/>
                        <a14:foregroundMark x1="69028" y1="66667" x2="60556" y2="72428"/>
                        <a14:foregroundMark x1="60556" y1="72428" x2="40694" y2="75103"/>
                        <a14:foregroundMark x1="40694" y1="75103" x2="25833" y2="63580"/>
                        <a14:foregroundMark x1="25833" y1="63580" x2="23889" y2="49383"/>
                        <a14:foregroundMark x1="24583" y1="66461" x2="31528" y2="75309"/>
                        <a14:foregroundMark x1="31528" y1="75309" x2="45972" y2="80041"/>
                        <a14:foregroundMark x1="45972" y1="80041" x2="75694" y2="67490"/>
                        <a14:foregroundMark x1="75694" y1="67490" x2="72222" y2="85597"/>
                        <a14:foregroundMark x1="72222" y1="85597" x2="63194" y2="92798"/>
                        <a14:foregroundMark x1="63194" y1="92798" x2="39722" y2="90329"/>
                        <a14:foregroundMark x1="39722" y1="90329" x2="31667" y2="86008"/>
                        <a14:foregroundMark x1="31667" y1="86008" x2="24583" y2="78189"/>
                        <a14:foregroundMark x1="24583" y1="78189" x2="23194" y2="66461"/>
                        <a14:foregroundMark x1="23194" y1="66461" x2="23333" y2="66255"/>
                      </a14:backgroundRemoval>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346476" y="1763795"/>
            <a:ext cx="1804914" cy="1345616"/>
          </a:xfrm>
          <a:prstGeom prst="rect">
            <a:avLst/>
          </a:prstGeom>
          <a:noFill/>
          <a:extLst>
            <a:ext uri="{909E8E84-426E-40DD-AFC4-6F175D3DCCD1}">
              <a14:hiddenFill xmlns:a14="http://schemas.microsoft.com/office/drawing/2010/main">
                <a:solidFill>
                  <a:srgbClr val="FFFFFF"/>
                </a:solidFill>
              </a14:hiddenFill>
            </a:ext>
          </a:extLst>
        </p:spPr>
      </p:pic>
      <p:sp>
        <p:nvSpPr>
          <p:cNvPr id="220" name="TextBox 219">
            <a:extLst>
              <a:ext uri="{FF2B5EF4-FFF2-40B4-BE49-F238E27FC236}">
                <a16:creationId xmlns:a16="http://schemas.microsoft.com/office/drawing/2014/main" id="{44871722-A286-B4D3-37B1-030DA6E5A14D}"/>
              </a:ext>
            </a:extLst>
          </p:cNvPr>
          <p:cNvSpPr txBox="1"/>
          <p:nvPr/>
        </p:nvSpPr>
        <p:spPr>
          <a:xfrm>
            <a:off x="438838" y="3109411"/>
            <a:ext cx="1833489" cy="369332"/>
          </a:xfrm>
          <a:prstGeom prst="rect">
            <a:avLst/>
          </a:prstGeom>
          <a:noFill/>
        </p:spPr>
        <p:txBody>
          <a:bodyPr wrap="square" rtlCol="0">
            <a:spAutoFit/>
          </a:bodyPr>
          <a:lstStyle/>
          <a:p>
            <a:r>
              <a:rPr lang="en-US" b="1"/>
              <a:t>Airbnb Dataset</a:t>
            </a:r>
          </a:p>
        </p:txBody>
      </p:sp>
      <p:sp>
        <p:nvSpPr>
          <p:cNvPr id="238" name="TextBox 237">
            <a:extLst>
              <a:ext uri="{FF2B5EF4-FFF2-40B4-BE49-F238E27FC236}">
                <a16:creationId xmlns:a16="http://schemas.microsoft.com/office/drawing/2014/main" id="{5A2A3C30-28A2-8BB5-B490-4AECB0CC32A7}"/>
              </a:ext>
            </a:extLst>
          </p:cNvPr>
          <p:cNvSpPr txBox="1"/>
          <p:nvPr/>
        </p:nvSpPr>
        <p:spPr>
          <a:xfrm>
            <a:off x="4027786" y="2115799"/>
            <a:ext cx="2006215" cy="392415"/>
          </a:xfrm>
          <a:prstGeom prst="rect">
            <a:avLst/>
          </a:prstGeom>
          <a:noFill/>
          <a:ln w="28575">
            <a:solidFill>
              <a:schemeClr val="bg1"/>
            </a:solidFill>
          </a:ln>
        </p:spPr>
        <p:txBody>
          <a:bodyPr wrap="square" rtlCol="0">
            <a:spAutoFit/>
          </a:bodyPr>
          <a:lstStyle/>
          <a:p>
            <a:r>
              <a:rPr lang="en-US" sz="1950"/>
              <a:t>Transformations</a:t>
            </a:r>
          </a:p>
        </p:txBody>
      </p:sp>
      <p:cxnSp>
        <p:nvCxnSpPr>
          <p:cNvPr id="244" name="Straight Connector 243">
            <a:extLst>
              <a:ext uri="{FF2B5EF4-FFF2-40B4-BE49-F238E27FC236}">
                <a16:creationId xmlns:a16="http://schemas.microsoft.com/office/drawing/2014/main" id="{758718F8-6CF1-E9AB-CA73-3614F3207F4F}"/>
              </a:ext>
            </a:extLst>
          </p:cNvPr>
          <p:cNvCxnSpPr/>
          <p:nvPr/>
        </p:nvCxnSpPr>
        <p:spPr>
          <a:xfrm flipH="1" flipV="1">
            <a:off x="10221710" y="9324681"/>
            <a:ext cx="7607" cy="4530"/>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49" name="Rectangle: Rounded Corners 248">
            <a:extLst>
              <a:ext uri="{FF2B5EF4-FFF2-40B4-BE49-F238E27FC236}">
                <a16:creationId xmlns:a16="http://schemas.microsoft.com/office/drawing/2014/main" id="{AE7EF187-516E-167F-B928-AE2CFFDCFC9D}"/>
              </a:ext>
            </a:extLst>
          </p:cNvPr>
          <p:cNvSpPr/>
          <p:nvPr/>
        </p:nvSpPr>
        <p:spPr>
          <a:xfrm>
            <a:off x="346477" y="1651842"/>
            <a:ext cx="1804913" cy="1928631"/>
          </a:xfrm>
          <a:prstGeom prst="roundRect">
            <a:avLst/>
          </a:prstGeom>
          <a:noFill/>
          <a:ln w="19050">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8" name="TextBox 3117">
            <a:extLst>
              <a:ext uri="{FF2B5EF4-FFF2-40B4-BE49-F238E27FC236}">
                <a16:creationId xmlns:a16="http://schemas.microsoft.com/office/drawing/2014/main" id="{73D9D53B-047D-6AB8-3F9D-34CC664E6AB9}"/>
              </a:ext>
            </a:extLst>
          </p:cNvPr>
          <p:cNvSpPr txBox="1"/>
          <p:nvPr/>
        </p:nvSpPr>
        <p:spPr>
          <a:xfrm>
            <a:off x="3393614" y="3173848"/>
            <a:ext cx="1833489" cy="369332"/>
          </a:xfrm>
          <a:prstGeom prst="rect">
            <a:avLst/>
          </a:prstGeom>
          <a:noFill/>
        </p:spPr>
        <p:txBody>
          <a:bodyPr wrap="square" rtlCol="0">
            <a:spAutoFit/>
          </a:bodyPr>
          <a:lstStyle/>
          <a:p>
            <a:r>
              <a:rPr lang="en-US" b="1">
                <a:solidFill>
                  <a:schemeClr val="accent1"/>
                </a:solidFill>
              </a:rPr>
              <a:t>Data Cleaning</a:t>
            </a:r>
          </a:p>
        </p:txBody>
      </p:sp>
      <p:cxnSp>
        <p:nvCxnSpPr>
          <p:cNvPr id="3119" name="Straight Arrow Connector 3118">
            <a:extLst>
              <a:ext uri="{FF2B5EF4-FFF2-40B4-BE49-F238E27FC236}">
                <a16:creationId xmlns:a16="http://schemas.microsoft.com/office/drawing/2014/main" id="{5759AE4D-F1BB-DAB5-0080-E3B7372761C3}"/>
              </a:ext>
            </a:extLst>
          </p:cNvPr>
          <p:cNvCxnSpPr>
            <a:cxnSpLocks/>
          </p:cNvCxnSpPr>
          <p:nvPr/>
        </p:nvCxnSpPr>
        <p:spPr>
          <a:xfrm>
            <a:off x="1683878" y="2436603"/>
            <a:ext cx="631133" cy="0"/>
          </a:xfrm>
          <a:prstGeom prst="straightConnector1">
            <a:avLst/>
          </a:prstGeom>
          <a:ln w="28575">
            <a:solidFill>
              <a:schemeClr val="accent2">
                <a:lumMod val="75000"/>
              </a:schemeClr>
            </a:solidFill>
            <a:prstDash val="dashDot"/>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120" name="Straight Arrow Connector 3119">
            <a:extLst>
              <a:ext uri="{FF2B5EF4-FFF2-40B4-BE49-F238E27FC236}">
                <a16:creationId xmlns:a16="http://schemas.microsoft.com/office/drawing/2014/main" id="{2EE7CB29-CC1E-001F-9925-1CB4CF22A5A1}"/>
              </a:ext>
            </a:extLst>
          </p:cNvPr>
          <p:cNvCxnSpPr>
            <a:cxnSpLocks/>
          </p:cNvCxnSpPr>
          <p:nvPr/>
        </p:nvCxnSpPr>
        <p:spPr>
          <a:xfrm flipV="1">
            <a:off x="2315011" y="1651842"/>
            <a:ext cx="0" cy="782979"/>
          </a:xfrm>
          <a:prstGeom prst="straightConnector1">
            <a:avLst/>
          </a:prstGeom>
          <a:ln w="28575">
            <a:solidFill>
              <a:schemeClr val="accent2">
                <a:lumMod val="75000"/>
              </a:schemeClr>
            </a:solidFill>
            <a:prstDash val="dashDot"/>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121" name="Straight Arrow Connector 3120">
            <a:extLst>
              <a:ext uri="{FF2B5EF4-FFF2-40B4-BE49-F238E27FC236}">
                <a16:creationId xmlns:a16="http://schemas.microsoft.com/office/drawing/2014/main" id="{016A75A1-8642-5DEA-DC9A-EF1341BB132E}"/>
              </a:ext>
            </a:extLst>
          </p:cNvPr>
          <p:cNvCxnSpPr>
            <a:cxnSpLocks/>
          </p:cNvCxnSpPr>
          <p:nvPr/>
        </p:nvCxnSpPr>
        <p:spPr>
          <a:xfrm>
            <a:off x="2315011" y="1651842"/>
            <a:ext cx="897550" cy="0"/>
          </a:xfrm>
          <a:prstGeom prst="straightConnector1">
            <a:avLst/>
          </a:prstGeom>
          <a:ln w="28575">
            <a:solidFill>
              <a:schemeClr val="accent2">
                <a:lumMod val="75000"/>
              </a:schemeClr>
            </a:solidFill>
            <a:prstDash val="dashDot"/>
            <a:tailEnd type="triangle"/>
          </a:ln>
        </p:spPr>
        <p:style>
          <a:lnRef idx="1">
            <a:schemeClr val="accent2"/>
          </a:lnRef>
          <a:fillRef idx="0">
            <a:schemeClr val="accent2"/>
          </a:fillRef>
          <a:effectRef idx="0">
            <a:schemeClr val="accent2"/>
          </a:effectRef>
          <a:fontRef idx="minor">
            <a:schemeClr val="tx1"/>
          </a:fontRef>
        </p:style>
      </p:cxnSp>
      <p:sp>
        <p:nvSpPr>
          <p:cNvPr id="3124" name="Rectangle 3123">
            <a:extLst>
              <a:ext uri="{FF2B5EF4-FFF2-40B4-BE49-F238E27FC236}">
                <a16:creationId xmlns:a16="http://schemas.microsoft.com/office/drawing/2014/main" id="{BE6E0058-83B1-1E59-BE28-1854D0E23C51}"/>
              </a:ext>
            </a:extLst>
          </p:cNvPr>
          <p:cNvSpPr/>
          <p:nvPr/>
        </p:nvSpPr>
        <p:spPr>
          <a:xfrm>
            <a:off x="3212561" y="1311706"/>
            <a:ext cx="1872189" cy="696791"/>
          </a:xfrm>
          <a:prstGeom prst="rect">
            <a:avLst/>
          </a:prstGeom>
          <a:solidFill>
            <a:schemeClr val="accent1">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100">
                <a:solidFill>
                  <a:schemeClr val="tx1"/>
                </a:solidFill>
              </a:rPr>
              <a:t>Exploratory Data Analysis</a:t>
            </a:r>
            <a:endParaRPr lang="en-US" sz="2113">
              <a:solidFill>
                <a:schemeClr val="tx1"/>
              </a:solidFill>
            </a:endParaRPr>
          </a:p>
        </p:txBody>
      </p:sp>
      <p:cxnSp>
        <p:nvCxnSpPr>
          <p:cNvPr id="3127" name="Straight Arrow Connector 3126">
            <a:extLst>
              <a:ext uri="{FF2B5EF4-FFF2-40B4-BE49-F238E27FC236}">
                <a16:creationId xmlns:a16="http://schemas.microsoft.com/office/drawing/2014/main" id="{B2F844E3-06FB-3864-52C6-4A5281CB455B}"/>
              </a:ext>
            </a:extLst>
          </p:cNvPr>
          <p:cNvCxnSpPr>
            <a:cxnSpLocks/>
          </p:cNvCxnSpPr>
          <p:nvPr/>
        </p:nvCxnSpPr>
        <p:spPr>
          <a:xfrm>
            <a:off x="4090151" y="2011059"/>
            <a:ext cx="0" cy="679870"/>
          </a:xfrm>
          <a:prstGeom prst="straightConnector1">
            <a:avLst/>
          </a:prstGeom>
          <a:ln w="28575">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3133" name="Rectangle 3132">
            <a:extLst>
              <a:ext uri="{FF2B5EF4-FFF2-40B4-BE49-F238E27FC236}">
                <a16:creationId xmlns:a16="http://schemas.microsoft.com/office/drawing/2014/main" id="{6F6B75B5-D66C-62E3-B400-B44C61EE2551}"/>
              </a:ext>
            </a:extLst>
          </p:cNvPr>
          <p:cNvSpPr/>
          <p:nvPr/>
        </p:nvSpPr>
        <p:spPr>
          <a:xfrm>
            <a:off x="3212561" y="2684312"/>
            <a:ext cx="1872189" cy="456268"/>
          </a:xfrm>
          <a:prstGeom prst="rect">
            <a:avLst/>
          </a:prstGeom>
          <a:solidFill>
            <a:schemeClr val="accent1">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13">
                <a:solidFill>
                  <a:schemeClr val="tx1"/>
                </a:solidFill>
              </a:rPr>
              <a:t>Cleaned Data</a:t>
            </a:r>
          </a:p>
        </p:txBody>
      </p:sp>
      <p:cxnSp>
        <p:nvCxnSpPr>
          <p:cNvPr id="3138" name="Straight Arrow Connector 3137">
            <a:extLst>
              <a:ext uri="{FF2B5EF4-FFF2-40B4-BE49-F238E27FC236}">
                <a16:creationId xmlns:a16="http://schemas.microsoft.com/office/drawing/2014/main" id="{58D50D17-B263-F880-0703-6EC708B95D24}"/>
              </a:ext>
            </a:extLst>
          </p:cNvPr>
          <p:cNvCxnSpPr>
            <a:cxnSpLocks/>
          </p:cNvCxnSpPr>
          <p:nvPr/>
        </p:nvCxnSpPr>
        <p:spPr>
          <a:xfrm>
            <a:off x="5084750" y="2945992"/>
            <a:ext cx="927495" cy="0"/>
          </a:xfrm>
          <a:prstGeom prst="straightConnector1">
            <a:avLst/>
          </a:prstGeom>
          <a:ln w="28575">
            <a:solidFill>
              <a:schemeClr val="accent2">
                <a:lumMod val="75000"/>
              </a:schemeClr>
            </a:solidFill>
            <a:prstDash val="dashDot"/>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139" name="Straight Arrow Connector 3138">
            <a:extLst>
              <a:ext uri="{FF2B5EF4-FFF2-40B4-BE49-F238E27FC236}">
                <a16:creationId xmlns:a16="http://schemas.microsoft.com/office/drawing/2014/main" id="{831F779A-3F1B-54CE-E382-136D9022F056}"/>
              </a:ext>
            </a:extLst>
          </p:cNvPr>
          <p:cNvCxnSpPr>
            <a:cxnSpLocks/>
          </p:cNvCxnSpPr>
          <p:nvPr/>
        </p:nvCxnSpPr>
        <p:spPr>
          <a:xfrm flipV="1">
            <a:off x="6012245" y="1661611"/>
            <a:ext cx="0" cy="1284381"/>
          </a:xfrm>
          <a:prstGeom prst="straightConnector1">
            <a:avLst/>
          </a:prstGeom>
          <a:ln w="28575">
            <a:solidFill>
              <a:schemeClr val="accent2">
                <a:lumMod val="75000"/>
              </a:schemeClr>
            </a:solidFill>
            <a:prstDash val="dashDot"/>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140" name="Straight Arrow Connector 3139">
            <a:extLst>
              <a:ext uri="{FF2B5EF4-FFF2-40B4-BE49-F238E27FC236}">
                <a16:creationId xmlns:a16="http://schemas.microsoft.com/office/drawing/2014/main" id="{20EE9A70-8C19-CABD-15E0-41F1D94C43C7}"/>
              </a:ext>
            </a:extLst>
          </p:cNvPr>
          <p:cNvCxnSpPr>
            <a:cxnSpLocks/>
          </p:cNvCxnSpPr>
          <p:nvPr/>
        </p:nvCxnSpPr>
        <p:spPr>
          <a:xfrm>
            <a:off x="6034001" y="1645650"/>
            <a:ext cx="695849" cy="14451"/>
          </a:xfrm>
          <a:prstGeom prst="straightConnector1">
            <a:avLst/>
          </a:prstGeom>
          <a:ln w="28575">
            <a:solidFill>
              <a:schemeClr val="accent2">
                <a:lumMod val="75000"/>
              </a:schemeClr>
            </a:solidFill>
            <a:prstDash val="dashDot"/>
            <a:tailEnd type="triangle"/>
          </a:ln>
        </p:spPr>
        <p:style>
          <a:lnRef idx="1">
            <a:schemeClr val="accent2"/>
          </a:lnRef>
          <a:fillRef idx="0">
            <a:schemeClr val="accent2"/>
          </a:fillRef>
          <a:effectRef idx="0">
            <a:schemeClr val="accent2"/>
          </a:effectRef>
          <a:fontRef idx="minor">
            <a:schemeClr val="tx1"/>
          </a:fontRef>
        </p:style>
      </p:cxnSp>
      <p:sp>
        <p:nvSpPr>
          <p:cNvPr id="3141" name="Rectangle 3140">
            <a:extLst>
              <a:ext uri="{FF2B5EF4-FFF2-40B4-BE49-F238E27FC236}">
                <a16:creationId xmlns:a16="http://schemas.microsoft.com/office/drawing/2014/main" id="{CAFFB865-C273-7131-5635-1AE5E9EC53CA}"/>
              </a:ext>
            </a:extLst>
          </p:cNvPr>
          <p:cNvSpPr/>
          <p:nvPr/>
        </p:nvSpPr>
        <p:spPr>
          <a:xfrm>
            <a:off x="6708094" y="1327666"/>
            <a:ext cx="1872189" cy="696791"/>
          </a:xfrm>
          <a:prstGeom prst="rect">
            <a:avLst/>
          </a:prstGeom>
          <a:solidFill>
            <a:schemeClr val="accent6">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13">
                <a:solidFill>
                  <a:schemeClr val="tx1"/>
                </a:solidFill>
              </a:rPr>
              <a:t>Model Selection</a:t>
            </a:r>
          </a:p>
        </p:txBody>
      </p:sp>
      <p:cxnSp>
        <p:nvCxnSpPr>
          <p:cNvPr id="3142" name="Straight Arrow Connector 3141">
            <a:extLst>
              <a:ext uri="{FF2B5EF4-FFF2-40B4-BE49-F238E27FC236}">
                <a16:creationId xmlns:a16="http://schemas.microsoft.com/office/drawing/2014/main" id="{C7E8614B-FD4C-C759-6FC8-6C2A6C009B16}"/>
              </a:ext>
            </a:extLst>
          </p:cNvPr>
          <p:cNvCxnSpPr>
            <a:cxnSpLocks/>
          </p:cNvCxnSpPr>
          <p:nvPr/>
        </p:nvCxnSpPr>
        <p:spPr>
          <a:xfrm>
            <a:off x="7585684" y="2027019"/>
            <a:ext cx="0" cy="679870"/>
          </a:xfrm>
          <a:prstGeom prst="straightConnector1">
            <a:avLst/>
          </a:prstGeom>
          <a:ln w="28575">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3143" name="Rectangle 3142">
            <a:extLst>
              <a:ext uri="{FF2B5EF4-FFF2-40B4-BE49-F238E27FC236}">
                <a16:creationId xmlns:a16="http://schemas.microsoft.com/office/drawing/2014/main" id="{F1A36E74-1618-B2C5-F10C-EA9202054651}"/>
              </a:ext>
            </a:extLst>
          </p:cNvPr>
          <p:cNvSpPr/>
          <p:nvPr/>
        </p:nvSpPr>
        <p:spPr>
          <a:xfrm>
            <a:off x="6545295" y="2681378"/>
            <a:ext cx="2197786" cy="657443"/>
          </a:xfrm>
          <a:prstGeom prst="rect">
            <a:avLst/>
          </a:prstGeom>
          <a:solidFill>
            <a:schemeClr val="accent6">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13">
                <a:solidFill>
                  <a:schemeClr val="tx1"/>
                </a:solidFill>
              </a:rPr>
              <a:t>Feature Engineering</a:t>
            </a:r>
          </a:p>
        </p:txBody>
      </p:sp>
      <p:sp>
        <p:nvSpPr>
          <p:cNvPr id="3147" name="Rectangle 3146">
            <a:extLst>
              <a:ext uri="{FF2B5EF4-FFF2-40B4-BE49-F238E27FC236}">
                <a16:creationId xmlns:a16="http://schemas.microsoft.com/office/drawing/2014/main" id="{63C814FE-3616-F558-02FB-8ADC87AFF4E1}"/>
              </a:ext>
            </a:extLst>
          </p:cNvPr>
          <p:cNvSpPr/>
          <p:nvPr/>
        </p:nvSpPr>
        <p:spPr>
          <a:xfrm>
            <a:off x="9185583" y="1246552"/>
            <a:ext cx="2558380" cy="2244525"/>
          </a:xfrm>
          <a:prstGeom prst="rect">
            <a:avLst/>
          </a:prstGeom>
          <a:ln w="19050">
            <a:prstDash val="sysDash"/>
          </a:ln>
        </p:spPr>
        <p:style>
          <a:lnRef idx="2">
            <a:schemeClr val="dk1"/>
          </a:lnRef>
          <a:fillRef idx="1">
            <a:schemeClr val="lt1"/>
          </a:fillRef>
          <a:effectRef idx="0">
            <a:schemeClr val="dk1"/>
          </a:effectRef>
          <a:fontRef idx="minor">
            <a:schemeClr val="dk1"/>
          </a:fontRef>
        </p:style>
        <p:txBody>
          <a:bodyPr rtlCol="0" anchor="ctr"/>
          <a:lstStyle/>
          <a:p>
            <a:pPr algn="just"/>
            <a:r>
              <a:rPr lang="en-US" sz="2113" b="1">
                <a:solidFill>
                  <a:schemeClr val="tx1"/>
                </a:solidFill>
              </a:rPr>
              <a:t>Interpretability</a:t>
            </a:r>
          </a:p>
          <a:p>
            <a:pPr marL="342900" indent="-342900" algn="just">
              <a:buFont typeface="Arial" panose="020B0604020202020204" pitchFamily="34" charset="0"/>
              <a:buChar char="•"/>
            </a:pPr>
            <a:r>
              <a:rPr lang="en-US" sz="2113">
                <a:solidFill>
                  <a:schemeClr val="tx1"/>
                </a:solidFill>
              </a:rPr>
              <a:t>Ordinary Least Squares</a:t>
            </a:r>
          </a:p>
          <a:p>
            <a:pPr algn="just"/>
            <a:r>
              <a:rPr lang="en-US" sz="2113" b="1">
                <a:solidFill>
                  <a:schemeClr val="tx1"/>
                </a:solidFill>
              </a:rPr>
              <a:t>Prediction Accuracy:</a:t>
            </a:r>
            <a:endParaRPr lang="en-US" sz="2113">
              <a:solidFill>
                <a:schemeClr val="tx1"/>
              </a:solidFill>
            </a:endParaRPr>
          </a:p>
          <a:p>
            <a:pPr marL="342900" indent="-342900" algn="just">
              <a:buFont typeface="Arial" panose="020B0604020202020204" pitchFamily="34" charset="0"/>
              <a:buChar char="•"/>
            </a:pPr>
            <a:r>
              <a:rPr lang="en-US" sz="2113">
                <a:solidFill>
                  <a:schemeClr val="tx1"/>
                </a:solidFill>
              </a:rPr>
              <a:t>Random Forest</a:t>
            </a:r>
          </a:p>
          <a:p>
            <a:pPr marL="342900" indent="-342900" algn="just">
              <a:buFont typeface="Arial" panose="020B0604020202020204" pitchFamily="34" charset="0"/>
              <a:buChar char="•"/>
            </a:pPr>
            <a:r>
              <a:rPr lang="en-US" sz="2113">
                <a:solidFill>
                  <a:schemeClr val="tx1"/>
                </a:solidFill>
              </a:rPr>
              <a:t>Gradient Boosting</a:t>
            </a:r>
          </a:p>
        </p:txBody>
      </p:sp>
      <p:cxnSp>
        <p:nvCxnSpPr>
          <p:cNvPr id="3149" name="Straight Arrow Connector 3148">
            <a:extLst>
              <a:ext uri="{FF2B5EF4-FFF2-40B4-BE49-F238E27FC236}">
                <a16:creationId xmlns:a16="http://schemas.microsoft.com/office/drawing/2014/main" id="{A77218F2-5D70-25EF-B06D-79E0272B6A7F}"/>
              </a:ext>
            </a:extLst>
          </p:cNvPr>
          <p:cNvCxnSpPr>
            <a:cxnSpLocks/>
          </p:cNvCxnSpPr>
          <p:nvPr/>
        </p:nvCxnSpPr>
        <p:spPr>
          <a:xfrm flipH="1">
            <a:off x="8580283" y="1704124"/>
            <a:ext cx="605300" cy="1"/>
          </a:xfrm>
          <a:prstGeom prst="straightConnector1">
            <a:avLst/>
          </a:prstGeom>
          <a:ln w="28575">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3151" name="Straight Arrow Connector 3150">
            <a:extLst>
              <a:ext uri="{FF2B5EF4-FFF2-40B4-BE49-F238E27FC236}">
                <a16:creationId xmlns:a16="http://schemas.microsoft.com/office/drawing/2014/main" id="{6686D159-C929-7F86-98B3-24D616FC83C8}"/>
              </a:ext>
            </a:extLst>
          </p:cNvPr>
          <p:cNvCxnSpPr>
            <a:cxnSpLocks/>
          </p:cNvCxnSpPr>
          <p:nvPr/>
        </p:nvCxnSpPr>
        <p:spPr>
          <a:xfrm>
            <a:off x="7639779" y="3358130"/>
            <a:ext cx="0" cy="394330"/>
          </a:xfrm>
          <a:prstGeom prst="straightConnector1">
            <a:avLst/>
          </a:prstGeom>
          <a:ln w="28575">
            <a:solidFill>
              <a:schemeClr val="accent2">
                <a:lumMod val="75000"/>
              </a:schemeClr>
            </a:solidFill>
            <a:prstDash val="dashDot"/>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153" name="Straight Arrow Connector 3152">
            <a:extLst>
              <a:ext uri="{FF2B5EF4-FFF2-40B4-BE49-F238E27FC236}">
                <a16:creationId xmlns:a16="http://schemas.microsoft.com/office/drawing/2014/main" id="{A96B13F7-524B-B5A5-80C6-D0B6EE4A2B3E}"/>
              </a:ext>
            </a:extLst>
          </p:cNvPr>
          <p:cNvCxnSpPr>
            <a:cxnSpLocks/>
          </p:cNvCxnSpPr>
          <p:nvPr/>
        </p:nvCxnSpPr>
        <p:spPr>
          <a:xfrm flipH="1" flipV="1">
            <a:off x="1512854" y="3772512"/>
            <a:ext cx="6136951" cy="10026"/>
          </a:xfrm>
          <a:prstGeom prst="straightConnector1">
            <a:avLst/>
          </a:prstGeom>
          <a:ln w="28575">
            <a:solidFill>
              <a:schemeClr val="accent2">
                <a:lumMod val="75000"/>
              </a:schemeClr>
            </a:solidFill>
            <a:prstDash val="dashDot"/>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159" name="Straight Arrow Connector 3158">
            <a:extLst>
              <a:ext uri="{FF2B5EF4-FFF2-40B4-BE49-F238E27FC236}">
                <a16:creationId xmlns:a16="http://schemas.microsoft.com/office/drawing/2014/main" id="{DF15449B-B75C-30A5-C91C-138EA1185617}"/>
              </a:ext>
            </a:extLst>
          </p:cNvPr>
          <p:cNvCxnSpPr>
            <a:cxnSpLocks/>
          </p:cNvCxnSpPr>
          <p:nvPr/>
        </p:nvCxnSpPr>
        <p:spPr>
          <a:xfrm>
            <a:off x="1522880" y="3772512"/>
            <a:ext cx="0" cy="497967"/>
          </a:xfrm>
          <a:prstGeom prst="straightConnector1">
            <a:avLst/>
          </a:prstGeom>
          <a:ln w="28575">
            <a:solidFill>
              <a:schemeClr val="accent2">
                <a:lumMod val="75000"/>
              </a:schemeClr>
            </a:solidFill>
            <a:prstDash val="dashDot"/>
            <a:tailEnd type="triangle"/>
          </a:ln>
        </p:spPr>
        <p:style>
          <a:lnRef idx="1">
            <a:schemeClr val="accent2"/>
          </a:lnRef>
          <a:fillRef idx="0">
            <a:schemeClr val="accent2"/>
          </a:fillRef>
          <a:effectRef idx="0">
            <a:schemeClr val="accent2"/>
          </a:effectRef>
          <a:fontRef idx="minor">
            <a:schemeClr val="tx1"/>
          </a:fontRef>
        </p:style>
      </p:cxnSp>
      <p:sp>
        <p:nvSpPr>
          <p:cNvPr id="3162" name="TextBox 3161">
            <a:extLst>
              <a:ext uri="{FF2B5EF4-FFF2-40B4-BE49-F238E27FC236}">
                <a16:creationId xmlns:a16="http://schemas.microsoft.com/office/drawing/2014/main" id="{0F7C349C-C3CB-509B-1E92-1D4A319BB5E6}"/>
              </a:ext>
            </a:extLst>
          </p:cNvPr>
          <p:cNvSpPr txBox="1"/>
          <p:nvPr/>
        </p:nvSpPr>
        <p:spPr>
          <a:xfrm>
            <a:off x="745191" y="4865187"/>
            <a:ext cx="1833489" cy="369332"/>
          </a:xfrm>
          <a:prstGeom prst="rect">
            <a:avLst/>
          </a:prstGeom>
          <a:noFill/>
        </p:spPr>
        <p:txBody>
          <a:bodyPr wrap="square" rtlCol="0">
            <a:spAutoFit/>
          </a:bodyPr>
          <a:lstStyle/>
          <a:p>
            <a:r>
              <a:rPr lang="en-US" b="1"/>
              <a:t>Model Tuning </a:t>
            </a:r>
          </a:p>
        </p:txBody>
      </p:sp>
      <p:sp>
        <p:nvSpPr>
          <p:cNvPr id="3165" name="Rectangle 3164">
            <a:extLst>
              <a:ext uri="{FF2B5EF4-FFF2-40B4-BE49-F238E27FC236}">
                <a16:creationId xmlns:a16="http://schemas.microsoft.com/office/drawing/2014/main" id="{E6B813C6-C3D2-B53B-FC2E-12016F9EC59C}"/>
              </a:ext>
            </a:extLst>
          </p:cNvPr>
          <p:cNvSpPr/>
          <p:nvPr/>
        </p:nvSpPr>
        <p:spPr>
          <a:xfrm>
            <a:off x="576871" y="4333249"/>
            <a:ext cx="1872189" cy="460838"/>
          </a:xfrm>
          <a:prstGeom prst="rect">
            <a:avLst/>
          </a:prstGeom>
          <a:solidFill>
            <a:schemeClr val="accent3">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13">
                <a:solidFill>
                  <a:schemeClr val="tx1"/>
                </a:solidFill>
              </a:rPr>
              <a:t>Grid Search</a:t>
            </a:r>
          </a:p>
        </p:txBody>
      </p:sp>
      <p:sp>
        <p:nvSpPr>
          <p:cNvPr id="3175" name="TextBox 3174">
            <a:extLst>
              <a:ext uri="{FF2B5EF4-FFF2-40B4-BE49-F238E27FC236}">
                <a16:creationId xmlns:a16="http://schemas.microsoft.com/office/drawing/2014/main" id="{BA0321BC-6A3E-8100-F835-D13BDA5D7702}"/>
              </a:ext>
            </a:extLst>
          </p:cNvPr>
          <p:cNvSpPr txBox="1"/>
          <p:nvPr/>
        </p:nvSpPr>
        <p:spPr>
          <a:xfrm>
            <a:off x="3715008" y="5949064"/>
            <a:ext cx="1833489" cy="369332"/>
          </a:xfrm>
          <a:prstGeom prst="rect">
            <a:avLst/>
          </a:prstGeom>
          <a:noFill/>
        </p:spPr>
        <p:txBody>
          <a:bodyPr wrap="square" rtlCol="0">
            <a:spAutoFit/>
          </a:bodyPr>
          <a:lstStyle/>
          <a:p>
            <a:r>
              <a:rPr lang="en-US" b="1">
                <a:solidFill>
                  <a:schemeClr val="accent4">
                    <a:lumMod val="50000"/>
                  </a:schemeClr>
                </a:solidFill>
              </a:rPr>
              <a:t>Data Insights</a:t>
            </a:r>
          </a:p>
        </p:txBody>
      </p:sp>
      <p:sp>
        <p:nvSpPr>
          <p:cNvPr id="3178" name="Rectangle 3177">
            <a:extLst>
              <a:ext uri="{FF2B5EF4-FFF2-40B4-BE49-F238E27FC236}">
                <a16:creationId xmlns:a16="http://schemas.microsoft.com/office/drawing/2014/main" id="{85723FE7-FC42-2F6E-C20C-37AE33CEFD76}"/>
              </a:ext>
            </a:extLst>
          </p:cNvPr>
          <p:cNvSpPr/>
          <p:nvPr/>
        </p:nvSpPr>
        <p:spPr>
          <a:xfrm>
            <a:off x="3544272" y="4072480"/>
            <a:ext cx="1872189" cy="696791"/>
          </a:xfrm>
          <a:prstGeom prst="rect">
            <a:avLst/>
          </a:prstGeom>
          <a:solidFill>
            <a:schemeClr val="accent4">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13">
                <a:solidFill>
                  <a:schemeClr val="tx1"/>
                </a:solidFill>
              </a:rPr>
              <a:t>Interpretation and Insights</a:t>
            </a:r>
          </a:p>
        </p:txBody>
      </p:sp>
      <p:cxnSp>
        <p:nvCxnSpPr>
          <p:cNvPr id="3179" name="Straight Arrow Connector 3178">
            <a:extLst>
              <a:ext uri="{FF2B5EF4-FFF2-40B4-BE49-F238E27FC236}">
                <a16:creationId xmlns:a16="http://schemas.microsoft.com/office/drawing/2014/main" id="{5FFCB1EA-2BB8-0EA3-9C56-C518F608306D}"/>
              </a:ext>
            </a:extLst>
          </p:cNvPr>
          <p:cNvCxnSpPr>
            <a:cxnSpLocks/>
          </p:cNvCxnSpPr>
          <p:nvPr/>
        </p:nvCxnSpPr>
        <p:spPr>
          <a:xfrm>
            <a:off x="4421862" y="4771833"/>
            <a:ext cx="0" cy="423762"/>
          </a:xfrm>
          <a:prstGeom prst="straightConnector1">
            <a:avLst/>
          </a:prstGeom>
          <a:ln w="28575">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3180" name="Rectangle 3179">
            <a:extLst>
              <a:ext uri="{FF2B5EF4-FFF2-40B4-BE49-F238E27FC236}">
                <a16:creationId xmlns:a16="http://schemas.microsoft.com/office/drawing/2014/main" id="{612F7131-174D-349A-48C3-F641A7E6B4D4}"/>
              </a:ext>
            </a:extLst>
          </p:cNvPr>
          <p:cNvSpPr/>
          <p:nvPr/>
        </p:nvSpPr>
        <p:spPr>
          <a:xfrm>
            <a:off x="3544272" y="5190607"/>
            <a:ext cx="1872189" cy="710747"/>
          </a:xfrm>
          <a:prstGeom prst="rect">
            <a:avLst/>
          </a:prstGeom>
          <a:solidFill>
            <a:schemeClr val="accent4">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13">
                <a:solidFill>
                  <a:schemeClr val="tx1"/>
                </a:solidFill>
              </a:rPr>
              <a:t>Testing and Application</a:t>
            </a:r>
          </a:p>
        </p:txBody>
      </p:sp>
      <p:cxnSp>
        <p:nvCxnSpPr>
          <p:cNvPr id="3181" name="Straight Arrow Connector 3180">
            <a:extLst>
              <a:ext uri="{FF2B5EF4-FFF2-40B4-BE49-F238E27FC236}">
                <a16:creationId xmlns:a16="http://schemas.microsoft.com/office/drawing/2014/main" id="{D9BD90C5-D20F-5957-A777-B3AB839EA275}"/>
              </a:ext>
            </a:extLst>
          </p:cNvPr>
          <p:cNvCxnSpPr>
            <a:cxnSpLocks/>
          </p:cNvCxnSpPr>
          <p:nvPr/>
        </p:nvCxnSpPr>
        <p:spPr>
          <a:xfrm>
            <a:off x="5416461" y="5706766"/>
            <a:ext cx="1034903" cy="0"/>
          </a:xfrm>
          <a:prstGeom prst="straightConnector1">
            <a:avLst/>
          </a:prstGeom>
          <a:ln w="28575">
            <a:solidFill>
              <a:schemeClr val="accent2">
                <a:lumMod val="75000"/>
              </a:schemeClr>
            </a:solidFill>
            <a:prstDash val="dashDot"/>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190" name="Straight Arrow Connector 3189">
            <a:extLst>
              <a:ext uri="{FF2B5EF4-FFF2-40B4-BE49-F238E27FC236}">
                <a16:creationId xmlns:a16="http://schemas.microsoft.com/office/drawing/2014/main" id="{4A9456BD-C38E-8C4A-AEDD-D66B0D1903D2}"/>
              </a:ext>
            </a:extLst>
          </p:cNvPr>
          <p:cNvCxnSpPr>
            <a:cxnSpLocks/>
          </p:cNvCxnSpPr>
          <p:nvPr/>
        </p:nvCxnSpPr>
        <p:spPr>
          <a:xfrm flipV="1">
            <a:off x="6451364" y="4617000"/>
            <a:ext cx="0" cy="1041214"/>
          </a:xfrm>
          <a:prstGeom prst="straightConnector1">
            <a:avLst/>
          </a:prstGeom>
          <a:ln w="28575">
            <a:solidFill>
              <a:schemeClr val="accent2">
                <a:lumMod val="75000"/>
              </a:schemeClr>
            </a:solidFill>
            <a:prstDash val="dashDot"/>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191" name="Straight Arrow Connector 3190">
            <a:extLst>
              <a:ext uri="{FF2B5EF4-FFF2-40B4-BE49-F238E27FC236}">
                <a16:creationId xmlns:a16="http://schemas.microsoft.com/office/drawing/2014/main" id="{5B76E104-533D-4D4D-5CAA-9E9561E11E8F}"/>
              </a:ext>
            </a:extLst>
          </p:cNvPr>
          <p:cNvCxnSpPr>
            <a:cxnSpLocks/>
          </p:cNvCxnSpPr>
          <p:nvPr/>
        </p:nvCxnSpPr>
        <p:spPr>
          <a:xfrm>
            <a:off x="6511673" y="4604694"/>
            <a:ext cx="1957232" cy="12306"/>
          </a:xfrm>
          <a:prstGeom prst="straightConnector1">
            <a:avLst/>
          </a:prstGeom>
          <a:ln w="28575">
            <a:solidFill>
              <a:schemeClr val="accent2">
                <a:lumMod val="75000"/>
              </a:schemeClr>
            </a:solidFill>
            <a:prstDash val="dashDot"/>
            <a:tailEnd type="triangle"/>
          </a:ln>
        </p:spPr>
        <p:style>
          <a:lnRef idx="1">
            <a:schemeClr val="accent2"/>
          </a:lnRef>
          <a:fillRef idx="0">
            <a:schemeClr val="accent2"/>
          </a:fillRef>
          <a:effectRef idx="0">
            <a:schemeClr val="accent2"/>
          </a:effectRef>
          <a:fontRef idx="minor">
            <a:schemeClr val="tx1"/>
          </a:fontRef>
        </p:style>
      </p:cxnSp>
      <p:sp>
        <p:nvSpPr>
          <p:cNvPr id="3193" name="TextBox 3192">
            <a:extLst>
              <a:ext uri="{FF2B5EF4-FFF2-40B4-BE49-F238E27FC236}">
                <a16:creationId xmlns:a16="http://schemas.microsoft.com/office/drawing/2014/main" id="{C7283AE2-1BA5-3EA8-7B1E-16462C67F6FE}"/>
              </a:ext>
            </a:extLst>
          </p:cNvPr>
          <p:cNvSpPr txBox="1"/>
          <p:nvPr/>
        </p:nvSpPr>
        <p:spPr>
          <a:xfrm>
            <a:off x="6430893" y="4166189"/>
            <a:ext cx="2006215" cy="392415"/>
          </a:xfrm>
          <a:prstGeom prst="rect">
            <a:avLst/>
          </a:prstGeom>
          <a:noFill/>
          <a:ln w="28575">
            <a:solidFill>
              <a:schemeClr val="bg1"/>
            </a:solidFill>
          </a:ln>
        </p:spPr>
        <p:txBody>
          <a:bodyPr wrap="square" rtlCol="0">
            <a:spAutoFit/>
          </a:bodyPr>
          <a:lstStyle/>
          <a:p>
            <a:r>
              <a:rPr lang="en-US" sz="1950"/>
              <a:t>Optimal Revenue</a:t>
            </a:r>
          </a:p>
        </p:txBody>
      </p:sp>
      <p:sp>
        <p:nvSpPr>
          <p:cNvPr id="3197" name="TextBox 3196">
            <a:extLst>
              <a:ext uri="{FF2B5EF4-FFF2-40B4-BE49-F238E27FC236}">
                <a16:creationId xmlns:a16="http://schemas.microsoft.com/office/drawing/2014/main" id="{A2735AF5-DEFF-D728-D72D-34BCAAC21A89}"/>
              </a:ext>
            </a:extLst>
          </p:cNvPr>
          <p:cNvSpPr txBox="1"/>
          <p:nvPr/>
        </p:nvSpPr>
        <p:spPr>
          <a:xfrm>
            <a:off x="8580283" y="5801902"/>
            <a:ext cx="2336641" cy="369332"/>
          </a:xfrm>
          <a:prstGeom prst="rect">
            <a:avLst/>
          </a:prstGeom>
          <a:noFill/>
        </p:spPr>
        <p:txBody>
          <a:bodyPr wrap="square" rtlCol="0">
            <a:spAutoFit/>
          </a:bodyPr>
          <a:lstStyle/>
          <a:p>
            <a:r>
              <a:rPr lang="en-US" b="1">
                <a:solidFill>
                  <a:schemeClr val="tx2">
                    <a:lumMod val="50000"/>
                  </a:schemeClr>
                </a:solidFill>
              </a:rPr>
              <a:t>Recommendations</a:t>
            </a:r>
          </a:p>
        </p:txBody>
      </p:sp>
      <p:sp>
        <p:nvSpPr>
          <p:cNvPr id="3198" name="Rectangle 3197">
            <a:extLst>
              <a:ext uri="{FF2B5EF4-FFF2-40B4-BE49-F238E27FC236}">
                <a16:creationId xmlns:a16="http://schemas.microsoft.com/office/drawing/2014/main" id="{F0D48457-638C-A268-0040-CCB4BA303D12}"/>
              </a:ext>
            </a:extLst>
          </p:cNvPr>
          <p:cNvSpPr/>
          <p:nvPr/>
        </p:nvSpPr>
        <p:spPr>
          <a:xfrm>
            <a:off x="8468905" y="4270479"/>
            <a:ext cx="1947996" cy="657104"/>
          </a:xfrm>
          <a:prstGeom prst="rect">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13">
                <a:solidFill>
                  <a:schemeClr val="tx1"/>
                </a:solidFill>
              </a:rPr>
              <a:t>Cost Benefit Analysis</a:t>
            </a:r>
          </a:p>
        </p:txBody>
      </p:sp>
      <p:sp>
        <p:nvSpPr>
          <p:cNvPr id="3201" name="Rectangle 3200">
            <a:extLst>
              <a:ext uri="{FF2B5EF4-FFF2-40B4-BE49-F238E27FC236}">
                <a16:creationId xmlns:a16="http://schemas.microsoft.com/office/drawing/2014/main" id="{36BC4693-E6FF-DBBD-7F40-4DCFC6BABF88}"/>
              </a:ext>
            </a:extLst>
          </p:cNvPr>
          <p:cNvSpPr/>
          <p:nvPr/>
        </p:nvSpPr>
        <p:spPr>
          <a:xfrm>
            <a:off x="8372019" y="5301784"/>
            <a:ext cx="2197786" cy="488391"/>
          </a:xfrm>
          <a:prstGeom prst="rect">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13">
                <a:solidFill>
                  <a:schemeClr val="tx1"/>
                </a:solidFill>
              </a:rPr>
              <a:t>Business Insights</a:t>
            </a:r>
          </a:p>
        </p:txBody>
      </p:sp>
      <p:cxnSp>
        <p:nvCxnSpPr>
          <p:cNvPr id="3202" name="Straight Arrow Connector 3201">
            <a:extLst>
              <a:ext uri="{FF2B5EF4-FFF2-40B4-BE49-F238E27FC236}">
                <a16:creationId xmlns:a16="http://schemas.microsoft.com/office/drawing/2014/main" id="{0CF53AC4-D5D9-3505-CBA5-0B396E1A3D6C}"/>
              </a:ext>
            </a:extLst>
          </p:cNvPr>
          <p:cNvCxnSpPr>
            <a:cxnSpLocks/>
            <a:endCxn id="3201" idx="0"/>
          </p:cNvCxnSpPr>
          <p:nvPr/>
        </p:nvCxnSpPr>
        <p:spPr>
          <a:xfrm>
            <a:off x="9466678" y="4939235"/>
            <a:ext cx="4234" cy="362549"/>
          </a:xfrm>
          <a:prstGeom prst="straightConnector1">
            <a:avLst/>
          </a:prstGeom>
          <a:ln w="28575">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3205" name="Straight Arrow Connector 3204">
            <a:extLst>
              <a:ext uri="{FF2B5EF4-FFF2-40B4-BE49-F238E27FC236}">
                <a16:creationId xmlns:a16="http://schemas.microsoft.com/office/drawing/2014/main" id="{2F7AA4AC-C975-4559-CD20-045CB2B1697E}"/>
              </a:ext>
            </a:extLst>
          </p:cNvPr>
          <p:cNvCxnSpPr>
            <a:cxnSpLocks/>
          </p:cNvCxnSpPr>
          <p:nvPr/>
        </p:nvCxnSpPr>
        <p:spPr>
          <a:xfrm>
            <a:off x="2466119" y="4617000"/>
            <a:ext cx="594796" cy="0"/>
          </a:xfrm>
          <a:prstGeom prst="straightConnector1">
            <a:avLst/>
          </a:prstGeom>
          <a:ln w="28575">
            <a:solidFill>
              <a:schemeClr val="accent2">
                <a:lumMod val="75000"/>
              </a:schemeClr>
            </a:solidFill>
            <a:prstDash val="dashDot"/>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206" name="Straight Arrow Connector 3205">
            <a:extLst>
              <a:ext uri="{FF2B5EF4-FFF2-40B4-BE49-F238E27FC236}">
                <a16:creationId xmlns:a16="http://schemas.microsoft.com/office/drawing/2014/main" id="{DC6FF9F1-3497-494E-EA19-2D89FF899D8E}"/>
              </a:ext>
            </a:extLst>
          </p:cNvPr>
          <p:cNvCxnSpPr>
            <a:cxnSpLocks/>
          </p:cNvCxnSpPr>
          <p:nvPr/>
        </p:nvCxnSpPr>
        <p:spPr>
          <a:xfrm flipV="1">
            <a:off x="3060400" y="4317487"/>
            <a:ext cx="0" cy="299513"/>
          </a:xfrm>
          <a:prstGeom prst="straightConnector1">
            <a:avLst/>
          </a:prstGeom>
          <a:ln w="28575">
            <a:solidFill>
              <a:schemeClr val="accent2">
                <a:lumMod val="75000"/>
              </a:schemeClr>
            </a:solidFill>
            <a:prstDash val="dashDot"/>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207" name="Straight Arrow Connector 3206">
            <a:extLst>
              <a:ext uri="{FF2B5EF4-FFF2-40B4-BE49-F238E27FC236}">
                <a16:creationId xmlns:a16="http://schemas.microsoft.com/office/drawing/2014/main" id="{39A73BB5-D9D1-3C27-6779-81B7DB58CF66}"/>
              </a:ext>
            </a:extLst>
          </p:cNvPr>
          <p:cNvCxnSpPr>
            <a:cxnSpLocks/>
            <a:endCxn id="3178" idx="1"/>
          </p:cNvCxnSpPr>
          <p:nvPr/>
        </p:nvCxnSpPr>
        <p:spPr>
          <a:xfrm>
            <a:off x="3080228" y="4404445"/>
            <a:ext cx="464044" cy="16431"/>
          </a:xfrm>
          <a:prstGeom prst="straightConnector1">
            <a:avLst/>
          </a:prstGeom>
          <a:ln w="28575">
            <a:solidFill>
              <a:schemeClr val="accent2">
                <a:lumMod val="75000"/>
              </a:schemeClr>
            </a:solidFill>
            <a:prstDash val="dashDot"/>
            <a:tailEnd type="triangle"/>
          </a:ln>
        </p:spPr>
        <p:style>
          <a:lnRef idx="1">
            <a:schemeClr val="accent2"/>
          </a:lnRef>
          <a:fillRef idx="0">
            <a:schemeClr val="accent2"/>
          </a:fillRef>
          <a:effectRef idx="0">
            <a:schemeClr val="accent2"/>
          </a:effectRef>
          <a:fontRef idx="minor">
            <a:schemeClr val="tx1"/>
          </a:fontRef>
        </p:style>
      </p:cxnSp>
      <p:pic>
        <p:nvPicPr>
          <p:cNvPr id="3" name="Picture 2" descr="The History of Airbnb. Short-term rentals have been around for… | by  Keycafe Team | Keycafe | Medium">
            <a:extLst>
              <a:ext uri="{FF2B5EF4-FFF2-40B4-BE49-F238E27FC236}">
                <a16:creationId xmlns:a16="http://schemas.microsoft.com/office/drawing/2014/main" id="{619D1A46-5BB4-E93F-CA74-FCAFD8E2B250}"/>
              </a:ext>
            </a:extLst>
          </p:cNvPr>
          <p:cNvPicPr>
            <a:picLocks noChangeAspect="1"/>
          </p:cNvPicPr>
          <p:nvPr/>
        </p:nvPicPr>
        <p:blipFill>
          <a:blip r:embed="rId5"/>
          <a:stretch>
            <a:fillRect/>
          </a:stretch>
        </p:blipFill>
        <p:spPr>
          <a:xfrm>
            <a:off x="9246268" y="224908"/>
            <a:ext cx="2743200" cy="813501"/>
          </a:xfrm>
          <a:prstGeom prst="rect">
            <a:avLst/>
          </a:prstGeom>
        </p:spPr>
      </p:pic>
    </p:spTree>
    <p:extLst>
      <p:ext uri="{BB962C8B-B14F-4D97-AF65-F5344CB8AC3E}">
        <p14:creationId xmlns:p14="http://schemas.microsoft.com/office/powerpoint/2010/main" val="1116672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E7B24-DB0B-F865-3D95-51BC3FF39ACE}"/>
              </a:ext>
            </a:extLst>
          </p:cNvPr>
          <p:cNvSpPr>
            <a:spLocks noGrp="1"/>
          </p:cNvSpPr>
          <p:nvPr>
            <p:ph type="title"/>
          </p:nvPr>
        </p:nvSpPr>
        <p:spPr>
          <a:xfrm>
            <a:off x="356937" y="225507"/>
            <a:ext cx="9847645" cy="649968"/>
          </a:xfrm>
        </p:spPr>
        <p:txBody>
          <a:bodyPr vert="horz" lIns="91440" tIns="45720" rIns="91440" bIns="45720" rtlCol="0" anchor="b">
            <a:normAutofit/>
          </a:bodyPr>
          <a:lstStyle/>
          <a:p>
            <a:r>
              <a:rPr lang="en-US" sz="3200" b="1">
                <a:cs typeface="Calibri Light"/>
              </a:rPr>
              <a:t>Data Preprocessing steps and Transformations </a:t>
            </a:r>
            <a:endParaRPr lang="en-US" sz="3200" b="1" kern="1200">
              <a:latin typeface="+mj-lt"/>
              <a:cs typeface="Calibri Light"/>
            </a:endParaRPr>
          </a:p>
        </p:txBody>
      </p:sp>
      <p:sp>
        <p:nvSpPr>
          <p:cNvPr id="16" name="TextBox 15">
            <a:extLst>
              <a:ext uri="{FF2B5EF4-FFF2-40B4-BE49-F238E27FC236}">
                <a16:creationId xmlns:a16="http://schemas.microsoft.com/office/drawing/2014/main" id="{A6D38E67-E8D2-EF5A-6F33-B9FB155FE054}"/>
              </a:ext>
            </a:extLst>
          </p:cNvPr>
          <p:cNvSpPr txBox="1"/>
          <p:nvPr/>
        </p:nvSpPr>
        <p:spPr>
          <a:xfrm>
            <a:off x="1036004" y="1539168"/>
            <a:ext cx="4859972" cy="923330"/>
          </a:xfrm>
          <a:prstGeom prst="rect">
            <a:avLst/>
          </a:prstGeom>
          <a:noFill/>
        </p:spPr>
        <p:txBody>
          <a:bodyPr wrap="square" lIns="91440" tIns="45720" rIns="91440" bIns="45720" anchor="t">
            <a:spAutoFit/>
          </a:bodyPr>
          <a:lstStyle/>
          <a:p>
            <a:r>
              <a:rPr lang="en-IN" b="1"/>
              <a:t>Identifying Column Types: </a:t>
            </a:r>
            <a:endParaRPr lang="en-US"/>
          </a:p>
          <a:p>
            <a:r>
              <a:rPr lang="en-IN"/>
              <a:t>Separation of the columns into numerical and categorical types</a:t>
            </a:r>
            <a:endParaRPr lang="en-IN">
              <a:cs typeface="Calibri" panose="020F0502020204030204"/>
            </a:endParaRPr>
          </a:p>
        </p:txBody>
      </p:sp>
      <p:sp>
        <p:nvSpPr>
          <p:cNvPr id="18" name="TextBox 17">
            <a:extLst>
              <a:ext uri="{FF2B5EF4-FFF2-40B4-BE49-F238E27FC236}">
                <a16:creationId xmlns:a16="http://schemas.microsoft.com/office/drawing/2014/main" id="{B0454C1B-A3C7-A98E-8BF4-C4AB26ACBCDE}"/>
              </a:ext>
            </a:extLst>
          </p:cNvPr>
          <p:cNvSpPr txBox="1"/>
          <p:nvPr/>
        </p:nvSpPr>
        <p:spPr>
          <a:xfrm>
            <a:off x="964603" y="3006597"/>
            <a:ext cx="5022825" cy="1477328"/>
          </a:xfrm>
          <a:prstGeom prst="rect">
            <a:avLst/>
          </a:prstGeom>
          <a:noFill/>
        </p:spPr>
        <p:txBody>
          <a:bodyPr wrap="square" lIns="91440" tIns="45720" rIns="91440" bIns="45720" anchor="t">
            <a:spAutoFit/>
          </a:bodyPr>
          <a:lstStyle/>
          <a:p>
            <a:r>
              <a:rPr lang="en-IN" b="1"/>
              <a:t>Handling Missing Values: - </a:t>
            </a:r>
          </a:p>
          <a:p>
            <a:r>
              <a:rPr lang="en-IN" b="1"/>
              <a:t>Numerical Columns: </a:t>
            </a:r>
            <a:r>
              <a:rPr lang="en-IN"/>
              <a:t>Missing values in numerical columns are filled with their representative values. </a:t>
            </a:r>
            <a:endParaRPr lang="en-IN">
              <a:cs typeface="Calibri"/>
            </a:endParaRPr>
          </a:p>
          <a:p>
            <a:r>
              <a:rPr lang="en-IN" b="1"/>
              <a:t>Categorical Columns: </a:t>
            </a:r>
            <a:r>
              <a:rPr lang="en-IN"/>
              <a:t>Missing values in categorical columns are filled with the mode </a:t>
            </a:r>
            <a:endParaRPr lang="en-IN">
              <a:cs typeface="Calibri"/>
            </a:endParaRPr>
          </a:p>
        </p:txBody>
      </p:sp>
      <p:sp>
        <p:nvSpPr>
          <p:cNvPr id="20" name="TextBox 19">
            <a:extLst>
              <a:ext uri="{FF2B5EF4-FFF2-40B4-BE49-F238E27FC236}">
                <a16:creationId xmlns:a16="http://schemas.microsoft.com/office/drawing/2014/main" id="{6510BC96-72AF-A3E1-E21E-AF587CD82D06}"/>
              </a:ext>
            </a:extLst>
          </p:cNvPr>
          <p:cNvSpPr txBox="1"/>
          <p:nvPr/>
        </p:nvSpPr>
        <p:spPr>
          <a:xfrm>
            <a:off x="1290656" y="4936848"/>
            <a:ext cx="3855357" cy="923330"/>
          </a:xfrm>
          <a:prstGeom prst="rect">
            <a:avLst/>
          </a:prstGeom>
          <a:noFill/>
        </p:spPr>
        <p:txBody>
          <a:bodyPr wrap="square">
            <a:spAutoFit/>
          </a:bodyPr>
          <a:lstStyle/>
          <a:p>
            <a:r>
              <a:rPr lang="en-IN" b="1"/>
              <a:t>Dropping Duplicate Rows</a:t>
            </a:r>
            <a:r>
              <a:rPr lang="en-IN"/>
              <a:t>: To avoid skewness in the data, duplicate rows are removed.</a:t>
            </a:r>
          </a:p>
        </p:txBody>
      </p:sp>
      <p:sp>
        <p:nvSpPr>
          <p:cNvPr id="23" name="Freeform 3051">
            <a:extLst>
              <a:ext uri="{FF2B5EF4-FFF2-40B4-BE49-F238E27FC236}">
                <a16:creationId xmlns:a16="http://schemas.microsoft.com/office/drawing/2014/main" id="{4E910854-BADD-8498-35B4-B5334E03B649}"/>
              </a:ext>
            </a:extLst>
          </p:cNvPr>
          <p:cNvSpPr>
            <a:spLocks noEditPoints="1"/>
          </p:cNvSpPr>
          <p:nvPr/>
        </p:nvSpPr>
        <p:spPr bwMode="auto">
          <a:xfrm>
            <a:off x="355126" y="1553755"/>
            <a:ext cx="559273" cy="649968"/>
          </a:xfrm>
          <a:custGeom>
            <a:avLst/>
            <a:gdLst/>
            <a:ahLst/>
            <a:cxnLst>
              <a:cxn ang="0">
                <a:pos x="546" y="718"/>
              </a:cxn>
              <a:cxn ang="0">
                <a:pos x="34" y="753"/>
              </a:cxn>
              <a:cxn ang="0">
                <a:pos x="0" y="67"/>
              </a:cxn>
              <a:cxn ang="0">
                <a:pos x="194" y="32"/>
              </a:cxn>
              <a:cxn ang="0">
                <a:pos x="182" y="73"/>
              </a:cxn>
              <a:cxn ang="0">
                <a:pos x="36" y="719"/>
              </a:cxn>
              <a:cxn ang="0">
                <a:pos x="509" y="73"/>
              </a:cxn>
              <a:cxn ang="0">
                <a:pos x="355" y="57"/>
              </a:cxn>
              <a:cxn ang="0">
                <a:pos x="511" y="32"/>
              </a:cxn>
              <a:cxn ang="0">
                <a:pos x="468" y="203"/>
              </a:cxn>
              <a:cxn ang="0">
                <a:pos x="77" y="676"/>
              </a:cxn>
              <a:cxn ang="0">
                <a:pos x="79" y="203"/>
              </a:cxn>
              <a:cxn ang="0">
                <a:pos x="468" y="203"/>
              </a:cxn>
              <a:cxn ang="0">
                <a:pos x="255" y="401"/>
              </a:cxn>
              <a:cxn ang="0">
                <a:pos x="160" y="446"/>
              </a:cxn>
              <a:cxn ang="0">
                <a:pos x="130" y="477"/>
              </a:cxn>
              <a:cxn ang="0">
                <a:pos x="185" y="523"/>
              </a:cxn>
              <a:cxn ang="0">
                <a:pos x="286" y="431"/>
              </a:cxn>
              <a:cxn ang="0">
                <a:pos x="286" y="267"/>
              </a:cxn>
              <a:cxn ang="0">
                <a:pos x="185" y="337"/>
              </a:cxn>
              <a:cxn ang="0">
                <a:pos x="130" y="312"/>
              </a:cxn>
              <a:cxn ang="0">
                <a:pos x="170" y="383"/>
              </a:cxn>
              <a:cxn ang="0">
                <a:pos x="200" y="383"/>
              </a:cxn>
              <a:cxn ang="0">
                <a:pos x="286" y="267"/>
              </a:cxn>
              <a:cxn ang="0">
                <a:pos x="111" y="104"/>
              </a:cxn>
              <a:cxn ang="0">
                <a:pos x="216" y="57"/>
              </a:cxn>
              <a:cxn ang="0">
                <a:pos x="329" y="57"/>
              </a:cxn>
              <a:cxn ang="0">
                <a:pos x="435" y="104"/>
              </a:cxn>
              <a:cxn ang="0">
                <a:pos x="468" y="168"/>
              </a:cxn>
              <a:cxn ang="0">
                <a:pos x="79" y="177"/>
              </a:cxn>
              <a:cxn ang="0">
                <a:pos x="77" y="138"/>
              </a:cxn>
              <a:cxn ang="0">
                <a:pos x="273" y="79"/>
              </a:cxn>
              <a:cxn ang="0">
                <a:pos x="273" y="34"/>
              </a:cxn>
            </a:cxnLst>
            <a:rect l="0" t="0" r="r" b="b"/>
            <a:pathLst>
              <a:path w="546" h="753">
                <a:moveTo>
                  <a:pt x="546" y="67"/>
                </a:moveTo>
                <a:cubicBezTo>
                  <a:pt x="546" y="718"/>
                  <a:pt x="546" y="718"/>
                  <a:pt x="546" y="718"/>
                </a:cubicBezTo>
                <a:cubicBezTo>
                  <a:pt x="546" y="738"/>
                  <a:pt x="530" y="753"/>
                  <a:pt x="511" y="753"/>
                </a:cubicBezTo>
                <a:cubicBezTo>
                  <a:pt x="34" y="753"/>
                  <a:pt x="34" y="753"/>
                  <a:pt x="34" y="753"/>
                </a:cubicBezTo>
                <a:cubicBezTo>
                  <a:pt x="15" y="753"/>
                  <a:pt x="0" y="738"/>
                  <a:pt x="0" y="718"/>
                </a:cubicBezTo>
                <a:cubicBezTo>
                  <a:pt x="0" y="67"/>
                  <a:pt x="0" y="67"/>
                  <a:pt x="0" y="67"/>
                </a:cubicBezTo>
                <a:cubicBezTo>
                  <a:pt x="0" y="48"/>
                  <a:pt x="15" y="32"/>
                  <a:pt x="34" y="32"/>
                </a:cubicBezTo>
                <a:cubicBezTo>
                  <a:pt x="194" y="32"/>
                  <a:pt x="194" y="32"/>
                  <a:pt x="194" y="32"/>
                </a:cubicBezTo>
                <a:cubicBezTo>
                  <a:pt x="192" y="40"/>
                  <a:pt x="190" y="48"/>
                  <a:pt x="190" y="57"/>
                </a:cubicBezTo>
                <a:cubicBezTo>
                  <a:pt x="190" y="63"/>
                  <a:pt x="187" y="69"/>
                  <a:pt x="182" y="73"/>
                </a:cubicBezTo>
                <a:cubicBezTo>
                  <a:pt x="36" y="73"/>
                  <a:pt x="36" y="73"/>
                  <a:pt x="36" y="73"/>
                </a:cubicBezTo>
                <a:cubicBezTo>
                  <a:pt x="36" y="719"/>
                  <a:pt x="36" y="719"/>
                  <a:pt x="36" y="719"/>
                </a:cubicBezTo>
                <a:cubicBezTo>
                  <a:pt x="509" y="719"/>
                  <a:pt x="509" y="719"/>
                  <a:pt x="509" y="719"/>
                </a:cubicBezTo>
                <a:cubicBezTo>
                  <a:pt x="509" y="73"/>
                  <a:pt x="509" y="73"/>
                  <a:pt x="509" y="73"/>
                </a:cubicBezTo>
                <a:cubicBezTo>
                  <a:pt x="363" y="73"/>
                  <a:pt x="363" y="73"/>
                  <a:pt x="363" y="73"/>
                </a:cubicBezTo>
                <a:cubicBezTo>
                  <a:pt x="358" y="69"/>
                  <a:pt x="355" y="63"/>
                  <a:pt x="355" y="57"/>
                </a:cubicBezTo>
                <a:cubicBezTo>
                  <a:pt x="355" y="48"/>
                  <a:pt x="353" y="40"/>
                  <a:pt x="351" y="32"/>
                </a:cubicBezTo>
                <a:cubicBezTo>
                  <a:pt x="511" y="32"/>
                  <a:pt x="511" y="32"/>
                  <a:pt x="511" y="32"/>
                </a:cubicBezTo>
                <a:cubicBezTo>
                  <a:pt x="530" y="32"/>
                  <a:pt x="546" y="48"/>
                  <a:pt x="546" y="67"/>
                </a:cubicBezTo>
                <a:close/>
                <a:moveTo>
                  <a:pt x="468" y="203"/>
                </a:moveTo>
                <a:cubicBezTo>
                  <a:pt x="468" y="676"/>
                  <a:pt x="468" y="676"/>
                  <a:pt x="468" y="676"/>
                </a:cubicBezTo>
                <a:cubicBezTo>
                  <a:pt x="77" y="676"/>
                  <a:pt x="77" y="676"/>
                  <a:pt x="77" y="676"/>
                </a:cubicBezTo>
                <a:cubicBezTo>
                  <a:pt x="77" y="203"/>
                  <a:pt x="77" y="203"/>
                  <a:pt x="77" y="203"/>
                </a:cubicBezTo>
                <a:cubicBezTo>
                  <a:pt x="78" y="203"/>
                  <a:pt x="78" y="203"/>
                  <a:pt x="79" y="203"/>
                </a:cubicBezTo>
                <a:cubicBezTo>
                  <a:pt x="467" y="203"/>
                  <a:pt x="467" y="203"/>
                  <a:pt x="467" y="203"/>
                </a:cubicBezTo>
                <a:cubicBezTo>
                  <a:pt x="467" y="203"/>
                  <a:pt x="468" y="203"/>
                  <a:pt x="468" y="203"/>
                </a:cubicBezTo>
                <a:close/>
                <a:moveTo>
                  <a:pt x="286" y="401"/>
                </a:moveTo>
                <a:cubicBezTo>
                  <a:pt x="277" y="392"/>
                  <a:pt x="263" y="392"/>
                  <a:pt x="255" y="401"/>
                </a:cubicBezTo>
                <a:cubicBezTo>
                  <a:pt x="185" y="471"/>
                  <a:pt x="185" y="471"/>
                  <a:pt x="185" y="471"/>
                </a:cubicBezTo>
                <a:cubicBezTo>
                  <a:pt x="160" y="446"/>
                  <a:pt x="160" y="446"/>
                  <a:pt x="160" y="446"/>
                </a:cubicBezTo>
                <a:cubicBezTo>
                  <a:pt x="152" y="438"/>
                  <a:pt x="138" y="438"/>
                  <a:pt x="130" y="446"/>
                </a:cubicBezTo>
                <a:cubicBezTo>
                  <a:pt x="121" y="454"/>
                  <a:pt x="121" y="468"/>
                  <a:pt x="130" y="477"/>
                </a:cubicBezTo>
                <a:cubicBezTo>
                  <a:pt x="170" y="517"/>
                  <a:pt x="170" y="517"/>
                  <a:pt x="170" y="517"/>
                </a:cubicBezTo>
                <a:cubicBezTo>
                  <a:pt x="174" y="521"/>
                  <a:pt x="179" y="523"/>
                  <a:pt x="185" y="523"/>
                </a:cubicBezTo>
                <a:cubicBezTo>
                  <a:pt x="191" y="523"/>
                  <a:pt x="196" y="521"/>
                  <a:pt x="200" y="517"/>
                </a:cubicBezTo>
                <a:cubicBezTo>
                  <a:pt x="286" y="431"/>
                  <a:pt x="286" y="431"/>
                  <a:pt x="286" y="431"/>
                </a:cubicBezTo>
                <a:cubicBezTo>
                  <a:pt x="294" y="423"/>
                  <a:pt x="294" y="409"/>
                  <a:pt x="286" y="401"/>
                </a:cubicBezTo>
                <a:close/>
                <a:moveTo>
                  <a:pt x="286" y="267"/>
                </a:moveTo>
                <a:cubicBezTo>
                  <a:pt x="277" y="258"/>
                  <a:pt x="263" y="258"/>
                  <a:pt x="255" y="267"/>
                </a:cubicBezTo>
                <a:cubicBezTo>
                  <a:pt x="185" y="337"/>
                  <a:pt x="185" y="337"/>
                  <a:pt x="185" y="337"/>
                </a:cubicBezTo>
                <a:cubicBezTo>
                  <a:pt x="160" y="312"/>
                  <a:pt x="160" y="312"/>
                  <a:pt x="160" y="312"/>
                </a:cubicBezTo>
                <a:cubicBezTo>
                  <a:pt x="152" y="303"/>
                  <a:pt x="138" y="303"/>
                  <a:pt x="130" y="312"/>
                </a:cubicBezTo>
                <a:cubicBezTo>
                  <a:pt x="121" y="320"/>
                  <a:pt x="121" y="334"/>
                  <a:pt x="130" y="343"/>
                </a:cubicBezTo>
                <a:cubicBezTo>
                  <a:pt x="170" y="383"/>
                  <a:pt x="170" y="383"/>
                  <a:pt x="170" y="383"/>
                </a:cubicBezTo>
                <a:cubicBezTo>
                  <a:pt x="174" y="387"/>
                  <a:pt x="179" y="389"/>
                  <a:pt x="185" y="389"/>
                </a:cubicBezTo>
                <a:cubicBezTo>
                  <a:pt x="191" y="389"/>
                  <a:pt x="196" y="387"/>
                  <a:pt x="200" y="383"/>
                </a:cubicBezTo>
                <a:cubicBezTo>
                  <a:pt x="286" y="297"/>
                  <a:pt x="286" y="297"/>
                  <a:pt x="286" y="297"/>
                </a:cubicBezTo>
                <a:cubicBezTo>
                  <a:pt x="294" y="289"/>
                  <a:pt x="294" y="275"/>
                  <a:pt x="286" y="267"/>
                </a:cubicBezTo>
                <a:close/>
                <a:moveTo>
                  <a:pt x="77" y="138"/>
                </a:moveTo>
                <a:cubicBezTo>
                  <a:pt x="77" y="119"/>
                  <a:pt x="92" y="104"/>
                  <a:pt x="111" y="104"/>
                </a:cubicBezTo>
                <a:cubicBezTo>
                  <a:pt x="169" y="104"/>
                  <a:pt x="169" y="104"/>
                  <a:pt x="169" y="104"/>
                </a:cubicBezTo>
                <a:cubicBezTo>
                  <a:pt x="195" y="104"/>
                  <a:pt x="216" y="83"/>
                  <a:pt x="216" y="57"/>
                </a:cubicBezTo>
                <a:cubicBezTo>
                  <a:pt x="216" y="25"/>
                  <a:pt x="242" y="0"/>
                  <a:pt x="273" y="0"/>
                </a:cubicBezTo>
                <a:cubicBezTo>
                  <a:pt x="304" y="0"/>
                  <a:pt x="329" y="25"/>
                  <a:pt x="329" y="57"/>
                </a:cubicBezTo>
                <a:cubicBezTo>
                  <a:pt x="329" y="83"/>
                  <a:pt x="350" y="104"/>
                  <a:pt x="377" y="104"/>
                </a:cubicBezTo>
                <a:cubicBezTo>
                  <a:pt x="435" y="104"/>
                  <a:pt x="435" y="104"/>
                  <a:pt x="435" y="104"/>
                </a:cubicBezTo>
                <a:cubicBezTo>
                  <a:pt x="453" y="104"/>
                  <a:pt x="468" y="119"/>
                  <a:pt x="468" y="138"/>
                </a:cubicBezTo>
                <a:cubicBezTo>
                  <a:pt x="468" y="168"/>
                  <a:pt x="468" y="168"/>
                  <a:pt x="468" y="168"/>
                </a:cubicBezTo>
                <a:cubicBezTo>
                  <a:pt x="468" y="171"/>
                  <a:pt x="468" y="174"/>
                  <a:pt x="467" y="177"/>
                </a:cubicBezTo>
                <a:cubicBezTo>
                  <a:pt x="79" y="177"/>
                  <a:pt x="79" y="177"/>
                  <a:pt x="79" y="177"/>
                </a:cubicBezTo>
                <a:cubicBezTo>
                  <a:pt x="78" y="174"/>
                  <a:pt x="77" y="171"/>
                  <a:pt x="77" y="168"/>
                </a:cubicBezTo>
                <a:lnTo>
                  <a:pt x="77" y="138"/>
                </a:lnTo>
                <a:close/>
                <a:moveTo>
                  <a:pt x="250" y="57"/>
                </a:moveTo>
                <a:cubicBezTo>
                  <a:pt x="250" y="69"/>
                  <a:pt x="260" y="79"/>
                  <a:pt x="273" y="79"/>
                </a:cubicBezTo>
                <a:cubicBezTo>
                  <a:pt x="285" y="79"/>
                  <a:pt x="296" y="69"/>
                  <a:pt x="296" y="57"/>
                </a:cubicBezTo>
                <a:cubicBezTo>
                  <a:pt x="296" y="44"/>
                  <a:pt x="285" y="34"/>
                  <a:pt x="273" y="34"/>
                </a:cubicBezTo>
                <a:cubicBezTo>
                  <a:pt x="260" y="34"/>
                  <a:pt x="250" y="44"/>
                  <a:pt x="250" y="57"/>
                </a:cubicBezTo>
                <a:close/>
              </a:path>
            </a:pathLst>
          </a:custGeom>
          <a:solidFill>
            <a:schemeClr val="tx1"/>
          </a:solidFill>
          <a:ln w="9525">
            <a:noFill/>
            <a:round/>
            <a:headEnd/>
            <a:tailEnd/>
          </a:ln>
        </p:spPr>
        <p:txBody>
          <a:bodyPr vert="horz" wrap="square" lIns="82935" tIns="41468" rIns="82935" bIns="41468" numCol="1" anchor="t" anchorCtr="0" compatLnSpc="1">
            <a:prstTxWarp prst="textNoShape">
              <a:avLst/>
            </a:prstTxWarp>
          </a:bodyPr>
          <a:lstStyle/>
          <a:p>
            <a:endParaRPr lang="en-US" sz="1633"/>
          </a:p>
        </p:txBody>
      </p:sp>
      <p:sp>
        <p:nvSpPr>
          <p:cNvPr id="24" name="Freeform 1194">
            <a:extLst>
              <a:ext uri="{FF2B5EF4-FFF2-40B4-BE49-F238E27FC236}">
                <a16:creationId xmlns:a16="http://schemas.microsoft.com/office/drawing/2014/main" id="{ABFD7AEA-112A-565C-3FC6-BF978D4F1BD2}"/>
              </a:ext>
            </a:extLst>
          </p:cNvPr>
          <p:cNvSpPr>
            <a:spLocks noEditPoints="1"/>
          </p:cNvSpPr>
          <p:nvPr/>
        </p:nvSpPr>
        <p:spPr bwMode="auto">
          <a:xfrm>
            <a:off x="280537" y="3196938"/>
            <a:ext cx="643888" cy="481010"/>
          </a:xfrm>
          <a:custGeom>
            <a:avLst/>
            <a:gdLst/>
            <a:ahLst/>
            <a:cxnLst>
              <a:cxn ang="0">
                <a:pos x="527" y="22"/>
              </a:cxn>
              <a:cxn ang="0">
                <a:pos x="527" y="73"/>
              </a:cxn>
              <a:cxn ang="0">
                <a:pos x="505" y="95"/>
              </a:cxn>
              <a:cxn ang="0">
                <a:pos x="169" y="95"/>
              </a:cxn>
              <a:cxn ang="0">
                <a:pos x="147" y="73"/>
              </a:cxn>
              <a:cxn ang="0">
                <a:pos x="147" y="22"/>
              </a:cxn>
              <a:cxn ang="0">
                <a:pos x="169" y="0"/>
              </a:cxn>
              <a:cxn ang="0">
                <a:pos x="505" y="0"/>
              </a:cxn>
              <a:cxn ang="0">
                <a:pos x="527" y="22"/>
              </a:cxn>
              <a:cxn ang="0">
                <a:pos x="74" y="0"/>
              </a:cxn>
              <a:cxn ang="0">
                <a:pos x="22" y="0"/>
              </a:cxn>
              <a:cxn ang="0">
                <a:pos x="0" y="22"/>
              </a:cxn>
              <a:cxn ang="0">
                <a:pos x="0" y="73"/>
              </a:cxn>
              <a:cxn ang="0">
                <a:pos x="22" y="95"/>
              </a:cxn>
              <a:cxn ang="0">
                <a:pos x="74" y="95"/>
              </a:cxn>
              <a:cxn ang="0">
                <a:pos x="95" y="73"/>
              </a:cxn>
              <a:cxn ang="0">
                <a:pos x="95" y="22"/>
              </a:cxn>
              <a:cxn ang="0">
                <a:pos x="74" y="0"/>
              </a:cxn>
              <a:cxn ang="0">
                <a:pos x="169" y="248"/>
              </a:cxn>
              <a:cxn ang="0">
                <a:pos x="377" y="248"/>
              </a:cxn>
              <a:cxn ang="0">
                <a:pos x="338" y="177"/>
              </a:cxn>
              <a:cxn ang="0">
                <a:pos x="325" y="153"/>
              </a:cxn>
              <a:cxn ang="0">
                <a:pos x="169" y="153"/>
              </a:cxn>
              <a:cxn ang="0">
                <a:pos x="147" y="174"/>
              </a:cxn>
              <a:cxn ang="0">
                <a:pos x="147" y="226"/>
              </a:cxn>
              <a:cxn ang="0">
                <a:pos x="169" y="248"/>
              </a:cxn>
              <a:cxn ang="0">
                <a:pos x="74" y="306"/>
              </a:cxn>
              <a:cxn ang="0">
                <a:pos x="22" y="306"/>
              </a:cxn>
              <a:cxn ang="0">
                <a:pos x="0" y="327"/>
              </a:cxn>
              <a:cxn ang="0">
                <a:pos x="0" y="379"/>
              </a:cxn>
              <a:cxn ang="0">
                <a:pos x="22" y="400"/>
              </a:cxn>
              <a:cxn ang="0">
                <a:pos x="74" y="400"/>
              </a:cxn>
              <a:cxn ang="0">
                <a:pos x="95" y="379"/>
              </a:cxn>
              <a:cxn ang="0">
                <a:pos x="95" y="327"/>
              </a:cxn>
              <a:cxn ang="0">
                <a:pos x="74" y="306"/>
              </a:cxn>
              <a:cxn ang="0">
                <a:pos x="408" y="306"/>
              </a:cxn>
              <a:cxn ang="0">
                <a:pos x="169" y="306"/>
              </a:cxn>
              <a:cxn ang="0">
                <a:pos x="147" y="327"/>
              </a:cxn>
              <a:cxn ang="0">
                <a:pos x="147" y="379"/>
              </a:cxn>
              <a:cxn ang="0">
                <a:pos x="169" y="400"/>
              </a:cxn>
              <a:cxn ang="0">
                <a:pos x="460" y="400"/>
              </a:cxn>
              <a:cxn ang="0">
                <a:pos x="408" y="306"/>
              </a:cxn>
              <a:cxn ang="0">
                <a:pos x="74" y="153"/>
              </a:cxn>
              <a:cxn ang="0">
                <a:pos x="22" y="153"/>
              </a:cxn>
              <a:cxn ang="0">
                <a:pos x="0" y="174"/>
              </a:cxn>
              <a:cxn ang="0">
                <a:pos x="0" y="226"/>
              </a:cxn>
              <a:cxn ang="0">
                <a:pos x="22" y="248"/>
              </a:cxn>
              <a:cxn ang="0">
                <a:pos x="74" y="248"/>
              </a:cxn>
              <a:cxn ang="0">
                <a:pos x="95" y="226"/>
              </a:cxn>
              <a:cxn ang="0">
                <a:pos x="95" y="174"/>
              </a:cxn>
              <a:cxn ang="0">
                <a:pos x="74" y="153"/>
              </a:cxn>
              <a:cxn ang="0">
                <a:pos x="759" y="0"/>
              </a:cxn>
              <a:cxn ang="0">
                <a:pos x="678" y="0"/>
              </a:cxn>
              <a:cxn ang="0">
                <a:pos x="539" y="253"/>
              </a:cxn>
              <a:cxn ang="0">
                <a:pos x="480" y="144"/>
              </a:cxn>
              <a:cxn ang="0">
                <a:pos x="399" y="144"/>
              </a:cxn>
              <a:cxn ang="0">
                <a:pos x="539" y="400"/>
              </a:cxn>
              <a:cxn ang="0">
                <a:pos x="759" y="0"/>
              </a:cxn>
            </a:cxnLst>
            <a:rect l="0" t="0" r="r" b="b"/>
            <a:pathLst>
              <a:path w="759" h="400">
                <a:moveTo>
                  <a:pt x="527" y="22"/>
                </a:moveTo>
                <a:cubicBezTo>
                  <a:pt x="527" y="73"/>
                  <a:pt x="527" y="73"/>
                  <a:pt x="527" y="73"/>
                </a:cubicBezTo>
                <a:cubicBezTo>
                  <a:pt x="527" y="85"/>
                  <a:pt x="517" y="95"/>
                  <a:pt x="505" y="95"/>
                </a:cubicBezTo>
                <a:cubicBezTo>
                  <a:pt x="169" y="95"/>
                  <a:pt x="169" y="95"/>
                  <a:pt x="169" y="95"/>
                </a:cubicBezTo>
                <a:cubicBezTo>
                  <a:pt x="157" y="95"/>
                  <a:pt x="147" y="85"/>
                  <a:pt x="147" y="73"/>
                </a:cubicBezTo>
                <a:cubicBezTo>
                  <a:pt x="147" y="22"/>
                  <a:pt x="147" y="22"/>
                  <a:pt x="147" y="22"/>
                </a:cubicBezTo>
                <a:cubicBezTo>
                  <a:pt x="147" y="10"/>
                  <a:pt x="157" y="0"/>
                  <a:pt x="169" y="0"/>
                </a:cubicBezTo>
                <a:cubicBezTo>
                  <a:pt x="505" y="0"/>
                  <a:pt x="505" y="0"/>
                  <a:pt x="505" y="0"/>
                </a:cubicBezTo>
                <a:cubicBezTo>
                  <a:pt x="517" y="0"/>
                  <a:pt x="527" y="10"/>
                  <a:pt x="527" y="22"/>
                </a:cubicBezTo>
                <a:close/>
                <a:moveTo>
                  <a:pt x="74" y="0"/>
                </a:moveTo>
                <a:cubicBezTo>
                  <a:pt x="22" y="0"/>
                  <a:pt x="22" y="0"/>
                  <a:pt x="22" y="0"/>
                </a:cubicBezTo>
                <a:cubicBezTo>
                  <a:pt x="10" y="0"/>
                  <a:pt x="0" y="10"/>
                  <a:pt x="0" y="22"/>
                </a:cubicBezTo>
                <a:cubicBezTo>
                  <a:pt x="0" y="73"/>
                  <a:pt x="0" y="73"/>
                  <a:pt x="0" y="73"/>
                </a:cubicBezTo>
                <a:cubicBezTo>
                  <a:pt x="0" y="85"/>
                  <a:pt x="10" y="95"/>
                  <a:pt x="22" y="95"/>
                </a:cubicBezTo>
                <a:cubicBezTo>
                  <a:pt x="74" y="95"/>
                  <a:pt x="74" y="95"/>
                  <a:pt x="74" y="95"/>
                </a:cubicBezTo>
                <a:cubicBezTo>
                  <a:pt x="86" y="95"/>
                  <a:pt x="95" y="85"/>
                  <a:pt x="95" y="73"/>
                </a:cubicBezTo>
                <a:cubicBezTo>
                  <a:pt x="95" y="22"/>
                  <a:pt x="95" y="22"/>
                  <a:pt x="95" y="22"/>
                </a:cubicBezTo>
                <a:cubicBezTo>
                  <a:pt x="95" y="10"/>
                  <a:pt x="86" y="0"/>
                  <a:pt x="74" y="0"/>
                </a:cubicBezTo>
                <a:close/>
                <a:moveTo>
                  <a:pt x="169" y="248"/>
                </a:moveTo>
                <a:cubicBezTo>
                  <a:pt x="377" y="248"/>
                  <a:pt x="377" y="248"/>
                  <a:pt x="377" y="248"/>
                </a:cubicBezTo>
                <a:cubicBezTo>
                  <a:pt x="338" y="177"/>
                  <a:pt x="338" y="177"/>
                  <a:pt x="338" y="177"/>
                </a:cubicBezTo>
                <a:cubicBezTo>
                  <a:pt x="325" y="153"/>
                  <a:pt x="325" y="153"/>
                  <a:pt x="325" y="153"/>
                </a:cubicBezTo>
                <a:cubicBezTo>
                  <a:pt x="169" y="153"/>
                  <a:pt x="169" y="153"/>
                  <a:pt x="169" y="153"/>
                </a:cubicBezTo>
                <a:cubicBezTo>
                  <a:pt x="157" y="153"/>
                  <a:pt x="147" y="162"/>
                  <a:pt x="147" y="174"/>
                </a:cubicBezTo>
                <a:cubicBezTo>
                  <a:pt x="147" y="226"/>
                  <a:pt x="147" y="226"/>
                  <a:pt x="147" y="226"/>
                </a:cubicBezTo>
                <a:cubicBezTo>
                  <a:pt x="147" y="238"/>
                  <a:pt x="157" y="248"/>
                  <a:pt x="169" y="248"/>
                </a:cubicBezTo>
                <a:close/>
                <a:moveTo>
                  <a:pt x="74" y="306"/>
                </a:moveTo>
                <a:cubicBezTo>
                  <a:pt x="22" y="306"/>
                  <a:pt x="22" y="306"/>
                  <a:pt x="22" y="306"/>
                </a:cubicBezTo>
                <a:cubicBezTo>
                  <a:pt x="10" y="306"/>
                  <a:pt x="0" y="315"/>
                  <a:pt x="0" y="327"/>
                </a:cubicBezTo>
                <a:cubicBezTo>
                  <a:pt x="0" y="379"/>
                  <a:pt x="0" y="379"/>
                  <a:pt x="0" y="379"/>
                </a:cubicBezTo>
                <a:cubicBezTo>
                  <a:pt x="0" y="391"/>
                  <a:pt x="10" y="400"/>
                  <a:pt x="22" y="400"/>
                </a:cubicBezTo>
                <a:cubicBezTo>
                  <a:pt x="74" y="400"/>
                  <a:pt x="74" y="400"/>
                  <a:pt x="74" y="400"/>
                </a:cubicBezTo>
                <a:cubicBezTo>
                  <a:pt x="86" y="400"/>
                  <a:pt x="95" y="391"/>
                  <a:pt x="95" y="379"/>
                </a:cubicBezTo>
                <a:cubicBezTo>
                  <a:pt x="95" y="327"/>
                  <a:pt x="95" y="327"/>
                  <a:pt x="95" y="327"/>
                </a:cubicBezTo>
                <a:cubicBezTo>
                  <a:pt x="95" y="315"/>
                  <a:pt x="86" y="306"/>
                  <a:pt x="74" y="306"/>
                </a:cubicBezTo>
                <a:close/>
                <a:moveTo>
                  <a:pt x="408" y="306"/>
                </a:moveTo>
                <a:cubicBezTo>
                  <a:pt x="169" y="306"/>
                  <a:pt x="169" y="306"/>
                  <a:pt x="169" y="306"/>
                </a:cubicBezTo>
                <a:cubicBezTo>
                  <a:pt x="157" y="306"/>
                  <a:pt x="147" y="315"/>
                  <a:pt x="147" y="327"/>
                </a:cubicBezTo>
                <a:cubicBezTo>
                  <a:pt x="147" y="379"/>
                  <a:pt x="147" y="379"/>
                  <a:pt x="147" y="379"/>
                </a:cubicBezTo>
                <a:cubicBezTo>
                  <a:pt x="147" y="391"/>
                  <a:pt x="157" y="400"/>
                  <a:pt x="169" y="400"/>
                </a:cubicBezTo>
                <a:cubicBezTo>
                  <a:pt x="460" y="400"/>
                  <a:pt x="460" y="400"/>
                  <a:pt x="460" y="400"/>
                </a:cubicBezTo>
                <a:lnTo>
                  <a:pt x="408" y="306"/>
                </a:lnTo>
                <a:close/>
                <a:moveTo>
                  <a:pt x="74" y="153"/>
                </a:moveTo>
                <a:cubicBezTo>
                  <a:pt x="22" y="153"/>
                  <a:pt x="22" y="153"/>
                  <a:pt x="22" y="153"/>
                </a:cubicBezTo>
                <a:cubicBezTo>
                  <a:pt x="10" y="153"/>
                  <a:pt x="0" y="162"/>
                  <a:pt x="0" y="174"/>
                </a:cubicBezTo>
                <a:cubicBezTo>
                  <a:pt x="0" y="226"/>
                  <a:pt x="0" y="226"/>
                  <a:pt x="0" y="226"/>
                </a:cubicBezTo>
                <a:cubicBezTo>
                  <a:pt x="0" y="238"/>
                  <a:pt x="10" y="248"/>
                  <a:pt x="22" y="248"/>
                </a:cubicBezTo>
                <a:cubicBezTo>
                  <a:pt x="74" y="248"/>
                  <a:pt x="74" y="248"/>
                  <a:pt x="74" y="248"/>
                </a:cubicBezTo>
                <a:cubicBezTo>
                  <a:pt x="86" y="248"/>
                  <a:pt x="95" y="238"/>
                  <a:pt x="95" y="226"/>
                </a:cubicBezTo>
                <a:cubicBezTo>
                  <a:pt x="95" y="174"/>
                  <a:pt x="95" y="174"/>
                  <a:pt x="95" y="174"/>
                </a:cubicBezTo>
                <a:cubicBezTo>
                  <a:pt x="95" y="162"/>
                  <a:pt x="86" y="153"/>
                  <a:pt x="74" y="153"/>
                </a:cubicBezTo>
                <a:close/>
                <a:moveTo>
                  <a:pt x="759" y="0"/>
                </a:moveTo>
                <a:cubicBezTo>
                  <a:pt x="678" y="0"/>
                  <a:pt x="678" y="0"/>
                  <a:pt x="678" y="0"/>
                </a:cubicBezTo>
                <a:cubicBezTo>
                  <a:pt x="539" y="253"/>
                  <a:pt x="539" y="253"/>
                  <a:pt x="539" y="253"/>
                </a:cubicBezTo>
                <a:cubicBezTo>
                  <a:pt x="480" y="144"/>
                  <a:pt x="480" y="144"/>
                  <a:pt x="480" y="144"/>
                </a:cubicBezTo>
                <a:cubicBezTo>
                  <a:pt x="399" y="144"/>
                  <a:pt x="399" y="144"/>
                  <a:pt x="399" y="144"/>
                </a:cubicBezTo>
                <a:cubicBezTo>
                  <a:pt x="539" y="400"/>
                  <a:pt x="539" y="400"/>
                  <a:pt x="539" y="400"/>
                </a:cubicBezTo>
                <a:cubicBezTo>
                  <a:pt x="759" y="0"/>
                  <a:pt x="759" y="0"/>
                  <a:pt x="759" y="0"/>
                </a:cubicBezTo>
              </a:path>
            </a:pathLst>
          </a:custGeom>
          <a:solidFill>
            <a:schemeClr val="tx1"/>
          </a:solidFill>
          <a:ln w="9525">
            <a:noFill/>
            <a:round/>
            <a:headEnd/>
            <a:tailEnd/>
          </a:ln>
        </p:spPr>
        <p:txBody>
          <a:bodyPr vert="horz" wrap="square" lIns="82935" tIns="41468" rIns="82935" bIns="41468" numCol="1" anchor="t" anchorCtr="0" compatLnSpc="1">
            <a:prstTxWarp prst="textNoShape">
              <a:avLst/>
            </a:prstTxWarp>
          </a:bodyPr>
          <a:lstStyle/>
          <a:p>
            <a:endParaRPr lang="en-US" sz="1633"/>
          </a:p>
        </p:txBody>
      </p:sp>
      <p:pic>
        <p:nvPicPr>
          <p:cNvPr id="1026" name="Picture 2" descr="Drop-Off Icons - Free SVG &amp; PNG Drop-Off Images - Noun Project">
            <a:extLst>
              <a:ext uri="{FF2B5EF4-FFF2-40B4-BE49-F238E27FC236}">
                <a16:creationId xmlns:a16="http://schemas.microsoft.com/office/drawing/2014/main" id="{4B2F209A-10C9-DD90-73F5-0B0B1EF5BC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799" y="5026358"/>
            <a:ext cx="744310" cy="74431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820E0A10-7262-0416-3D93-65B9D8BD64FF}"/>
              </a:ext>
            </a:extLst>
          </p:cNvPr>
          <p:cNvSpPr txBox="1"/>
          <p:nvPr/>
        </p:nvSpPr>
        <p:spPr>
          <a:xfrm>
            <a:off x="7007527" y="2900889"/>
            <a:ext cx="4347133" cy="1754326"/>
          </a:xfrm>
          <a:prstGeom prst="rect">
            <a:avLst/>
          </a:prstGeom>
          <a:noFill/>
        </p:spPr>
        <p:txBody>
          <a:bodyPr wrap="square" lIns="91440" tIns="45720" rIns="91440" bIns="45720" anchor="t">
            <a:spAutoFit/>
          </a:bodyPr>
          <a:lstStyle/>
          <a:p>
            <a:r>
              <a:rPr lang="en-IN" b="1"/>
              <a:t>Data Processing:</a:t>
            </a:r>
            <a:r>
              <a:rPr lang="en-IN"/>
              <a:t> </a:t>
            </a:r>
            <a:endParaRPr lang="en-US"/>
          </a:p>
          <a:p>
            <a:r>
              <a:rPr lang="en-IN"/>
              <a:t>A new column named 'Prev Quarter' is created. For each row, if the 'Quarter' is 4, it sets 'Prev Quarter' to 1; otherwise, it decrements the 'Quarter' by 1.</a:t>
            </a:r>
          </a:p>
          <a:p>
            <a:endParaRPr lang="en-IN"/>
          </a:p>
        </p:txBody>
      </p:sp>
      <p:pic>
        <p:nvPicPr>
          <p:cNvPr id="1028" name="Picture 4" descr="Calendar vector icon. Calendar black icon isolated">
            <a:extLst>
              <a:ext uri="{FF2B5EF4-FFF2-40B4-BE49-F238E27FC236}">
                <a16:creationId xmlns:a16="http://schemas.microsoft.com/office/drawing/2014/main" id="{5CB05352-7123-6D85-55C1-E59A24BA82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3828" y="3052133"/>
            <a:ext cx="1330968" cy="9771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lus Icon | IconExperience - Professional Icons » O-Collection">
            <a:extLst>
              <a:ext uri="{FF2B5EF4-FFF2-40B4-BE49-F238E27FC236}">
                <a16:creationId xmlns:a16="http://schemas.microsoft.com/office/drawing/2014/main" id="{A9CEA677-7F3A-00E5-04FE-CB9EE6E917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5839" y="5180433"/>
            <a:ext cx="889907" cy="88990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elete column - Free edit tools icons">
            <a:extLst>
              <a:ext uri="{FF2B5EF4-FFF2-40B4-BE49-F238E27FC236}">
                <a16:creationId xmlns:a16="http://schemas.microsoft.com/office/drawing/2014/main" id="{E27C9A50-231C-DBC4-6E9B-152F1983D1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41125" y="1553755"/>
            <a:ext cx="621119" cy="62111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15127EC-A7EC-2A67-0D8E-DC2678716050}"/>
              </a:ext>
            </a:extLst>
          </p:cNvPr>
          <p:cNvSpPr txBox="1"/>
          <p:nvPr/>
        </p:nvSpPr>
        <p:spPr>
          <a:xfrm>
            <a:off x="7005635" y="1490007"/>
            <a:ext cx="4347133" cy="1200329"/>
          </a:xfrm>
          <a:prstGeom prst="rect">
            <a:avLst/>
          </a:prstGeom>
          <a:noFill/>
        </p:spPr>
        <p:txBody>
          <a:bodyPr wrap="square" lIns="91440" tIns="45720" rIns="91440" bIns="45720" anchor="t">
            <a:spAutoFit/>
          </a:bodyPr>
          <a:lstStyle/>
          <a:p>
            <a:r>
              <a:rPr lang="en-IN" b="1"/>
              <a:t>Dropping irrelevant Columns:</a:t>
            </a:r>
            <a:r>
              <a:rPr lang="en-IN"/>
              <a:t> </a:t>
            </a:r>
            <a:endParaRPr lang="en-US"/>
          </a:p>
          <a:p>
            <a:r>
              <a:rPr lang="en-IN"/>
              <a:t>Multiple columns were dropped that were not relevant to our study</a:t>
            </a:r>
          </a:p>
          <a:p>
            <a:endParaRPr lang="en-IN"/>
          </a:p>
        </p:txBody>
      </p:sp>
      <p:sp>
        <p:nvSpPr>
          <p:cNvPr id="6" name="TextBox 5">
            <a:extLst>
              <a:ext uri="{FF2B5EF4-FFF2-40B4-BE49-F238E27FC236}">
                <a16:creationId xmlns:a16="http://schemas.microsoft.com/office/drawing/2014/main" id="{F5D08999-3B69-2B5A-5380-5D12D2842A61}"/>
              </a:ext>
            </a:extLst>
          </p:cNvPr>
          <p:cNvSpPr txBox="1"/>
          <p:nvPr/>
        </p:nvSpPr>
        <p:spPr>
          <a:xfrm>
            <a:off x="7010399" y="4934953"/>
            <a:ext cx="423712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Data Transformation: </a:t>
            </a:r>
            <a:endParaRPr lang="en-US"/>
          </a:p>
          <a:p>
            <a:r>
              <a:rPr lang="en-US"/>
              <a:t>This 'Date 'column was converted to a '</a:t>
            </a:r>
            <a:r>
              <a:rPr lang="en-US" err="1"/>
              <a:t>DateTime</a:t>
            </a:r>
            <a:r>
              <a:rPr lang="en-US"/>
              <a:t>' object and transformed into the 'Year’, 'Month’ &amp; ‘Quarter' columns</a:t>
            </a:r>
          </a:p>
        </p:txBody>
      </p:sp>
      <p:pic>
        <p:nvPicPr>
          <p:cNvPr id="3" name="Picture 2" descr="The History of Airbnb. Short-term rentals have been around for… | by  Keycafe Team | Keycafe | Medium">
            <a:extLst>
              <a:ext uri="{FF2B5EF4-FFF2-40B4-BE49-F238E27FC236}">
                <a16:creationId xmlns:a16="http://schemas.microsoft.com/office/drawing/2014/main" id="{7F2BFEDA-8F49-197F-9E0D-C334E6C546DB}"/>
              </a:ext>
            </a:extLst>
          </p:cNvPr>
          <p:cNvPicPr>
            <a:picLocks noChangeAspect="1"/>
          </p:cNvPicPr>
          <p:nvPr/>
        </p:nvPicPr>
        <p:blipFill>
          <a:blip r:embed="rId7"/>
          <a:stretch>
            <a:fillRect/>
          </a:stretch>
        </p:blipFill>
        <p:spPr>
          <a:xfrm>
            <a:off x="9125953" y="174776"/>
            <a:ext cx="2743200" cy="813501"/>
          </a:xfrm>
          <a:prstGeom prst="rect">
            <a:avLst/>
          </a:prstGeom>
        </p:spPr>
      </p:pic>
    </p:spTree>
    <p:extLst>
      <p:ext uri="{BB962C8B-B14F-4D97-AF65-F5344CB8AC3E}">
        <p14:creationId xmlns:p14="http://schemas.microsoft.com/office/powerpoint/2010/main" val="1184631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19">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screenshot of a graph&#10;&#10;Description automatically generated">
            <a:extLst>
              <a:ext uri="{FF2B5EF4-FFF2-40B4-BE49-F238E27FC236}">
                <a16:creationId xmlns:a16="http://schemas.microsoft.com/office/drawing/2014/main" id="{2312F69C-3289-2751-65EB-8DA729203E38}"/>
              </a:ext>
            </a:extLst>
          </p:cNvPr>
          <p:cNvPicPr>
            <a:picLocks noChangeAspect="1"/>
          </p:cNvPicPr>
          <p:nvPr/>
        </p:nvPicPr>
        <p:blipFill>
          <a:blip r:embed="rId3"/>
          <a:stretch>
            <a:fillRect/>
          </a:stretch>
        </p:blipFill>
        <p:spPr>
          <a:xfrm>
            <a:off x="6304954" y="972091"/>
            <a:ext cx="5887046" cy="5326159"/>
          </a:xfrm>
          <a:prstGeom prst="rect">
            <a:avLst/>
          </a:prstGeom>
        </p:spPr>
      </p:pic>
      <p:sp>
        <p:nvSpPr>
          <p:cNvPr id="36" name="TextBox 35">
            <a:extLst>
              <a:ext uri="{FF2B5EF4-FFF2-40B4-BE49-F238E27FC236}">
                <a16:creationId xmlns:a16="http://schemas.microsoft.com/office/drawing/2014/main" id="{356EB6DA-E17F-734A-E848-7A36D5DD12ED}"/>
              </a:ext>
            </a:extLst>
          </p:cNvPr>
          <p:cNvSpPr txBox="1"/>
          <p:nvPr/>
        </p:nvSpPr>
        <p:spPr>
          <a:xfrm>
            <a:off x="208953" y="144311"/>
            <a:ext cx="5308313" cy="584775"/>
          </a:xfrm>
          <a:prstGeom prst="rect">
            <a:avLst/>
          </a:prstGeom>
          <a:noFill/>
        </p:spPr>
        <p:txBody>
          <a:bodyPr wrap="none" rtlCol="0">
            <a:spAutoFit/>
          </a:bodyPr>
          <a:lstStyle/>
          <a:p>
            <a:r>
              <a:rPr lang="en-US" sz="3200" b="1">
                <a:latin typeface="+mj-lt"/>
                <a:ea typeface="+mj-ea"/>
                <a:cs typeface="Calibri Light"/>
              </a:rPr>
              <a:t>Exploratory</a:t>
            </a:r>
            <a:r>
              <a:rPr lang="en-US"/>
              <a:t> </a:t>
            </a:r>
            <a:r>
              <a:rPr lang="en-US" sz="3200" b="1">
                <a:latin typeface="+mj-lt"/>
                <a:ea typeface="+mj-ea"/>
                <a:cs typeface="Calibri Light"/>
              </a:rPr>
              <a:t>Data Analysis (EDA)</a:t>
            </a:r>
          </a:p>
        </p:txBody>
      </p:sp>
      <p:pic>
        <p:nvPicPr>
          <p:cNvPr id="2050" name="Picture 2">
            <a:extLst>
              <a:ext uri="{FF2B5EF4-FFF2-40B4-BE49-F238E27FC236}">
                <a16:creationId xmlns:a16="http://schemas.microsoft.com/office/drawing/2014/main" id="{4FD9B1EB-2927-7975-9DED-7F4B295AF3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578" y="3039908"/>
            <a:ext cx="5761508" cy="3705380"/>
          </a:xfrm>
          <a:prstGeom prst="rect">
            <a:avLst/>
          </a:prstGeom>
          <a:noFill/>
          <a:extLst>
            <a:ext uri="{909E8E84-426E-40DD-AFC4-6F175D3DCCD1}">
              <a14:hiddenFill xmlns:a14="http://schemas.microsoft.com/office/drawing/2010/main">
                <a:solidFill>
                  <a:srgbClr val="FFFFFF"/>
                </a:solidFill>
              </a14:hiddenFill>
            </a:ext>
          </a:extLst>
        </p:spPr>
      </p:pic>
      <p:pic>
        <p:nvPicPr>
          <p:cNvPr id="2" name="Content Placeholder 3" descr="A graph with a line&#10;&#10;Description automatically generated">
            <a:extLst>
              <a:ext uri="{FF2B5EF4-FFF2-40B4-BE49-F238E27FC236}">
                <a16:creationId xmlns:a16="http://schemas.microsoft.com/office/drawing/2014/main" id="{D25DFBBC-6253-8BF9-46E9-537F1C373249}"/>
              </a:ext>
            </a:extLst>
          </p:cNvPr>
          <p:cNvPicPr>
            <a:picLocks noGrp="1" noChangeAspect="1"/>
          </p:cNvPicPr>
          <p:nvPr>
            <p:ph idx="1"/>
          </p:nvPr>
        </p:nvPicPr>
        <p:blipFill rotWithShape="1">
          <a:blip r:embed="rId5"/>
          <a:srcRect t="6279" r="-104"/>
          <a:stretch/>
        </p:blipFill>
        <p:spPr>
          <a:xfrm>
            <a:off x="230344" y="972091"/>
            <a:ext cx="5887047" cy="1880968"/>
          </a:xfrm>
        </p:spPr>
      </p:pic>
      <p:pic>
        <p:nvPicPr>
          <p:cNvPr id="3" name="Picture 2" descr="The History of Airbnb. Short-term rentals have been around for… | by  Keycafe Team | Keycafe | Medium">
            <a:extLst>
              <a:ext uri="{FF2B5EF4-FFF2-40B4-BE49-F238E27FC236}">
                <a16:creationId xmlns:a16="http://schemas.microsoft.com/office/drawing/2014/main" id="{73AC59A4-E296-42F1-2D80-CDB0FEDB7136}"/>
              </a:ext>
            </a:extLst>
          </p:cNvPr>
          <p:cNvPicPr>
            <a:picLocks noChangeAspect="1"/>
          </p:cNvPicPr>
          <p:nvPr/>
        </p:nvPicPr>
        <p:blipFill>
          <a:blip r:embed="rId6"/>
          <a:stretch>
            <a:fillRect/>
          </a:stretch>
        </p:blipFill>
        <p:spPr>
          <a:xfrm>
            <a:off x="9176084" y="74513"/>
            <a:ext cx="2743200" cy="813501"/>
          </a:xfrm>
          <a:prstGeom prst="rect">
            <a:avLst/>
          </a:prstGeom>
        </p:spPr>
      </p:pic>
    </p:spTree>
    <p:extLst>
      <p:ext uri="{BB962C8B-B14F-4D97-AF65-F5344CB8AC3E}">
        <p14:creationId xmlns:p14="http://schemas.microsoft.com/office/powerpoint/2010/main" val="4185259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356EB6DA-E17F-734A-E848-7A36D5DD12ED}"/>
              </a:ext>
            </a:extLst>
          </p:cNvPr>
          <p:cNvSpPr txBox="1"/>
          <p:nvPr/>
        </p:nvSpPr>
        <p:spPr>
          <a:xfrm>
            <a:off x="72776" y="193065"/>
            <a:ext cx="5253811" cy="584775"/>
          </a:xfrm>
          <a:prstGeom prst="rect">
            <a:avLst/>
          </a:prstGeom>
          <a:noFill/>
        </p:spPr>
        <p:txBody>
          <a:bodyPr wrap="none" rtlCol="0">
            <a:spAutoFit/>
          </a:bodyPr>
          <a:lstStyle/>
          <a:p>
            <a:r>
              <a:rPr lang="en-US" sz="3200" b="1">
                <a:latin typeface="+mj-lt"/>
                <a:ea typeface="+mj-ea"/>
                <a:cs typeface="Calibri Light"/>
              </a:rPr>
              <a:t>Exploratory</a:t>
            </a:r>
            <a:r>
              <a:rPr lang="en-US" sz="3200">
                <a:latin typeface="+mj-lt"/>
              </a:rPr>
              <a:t> </a:t>
            </a:r>
            <a:r>
              <a:rPr lang="en-US" sz="3200" b="1">
                <a:latin typeface="+mj-lt"/>
                <a:ea typeface="+mj-ea"/>
                <a:cs typeface="Calibri Light"/>
              </a:rPr>
              <a:t>Data Analysis (EDA)</a:t>
            </a:r>
          </a:p>
        </p:txBody>
      </p:sp>
      <p:pic>
        <p:nvPicPr>
          <p:cNvPr id="2" name="Picture 1" descr="A screenshot of a map&#10;&#10;Description automatically generated">
            <a:extLst>
              <a:ext uri="{FF2B5EF4-FFF2-40B4-BE49-F238E27FC236}">
                <a16:creationId xmlns:a16="http://schemas.microsoft.com/office/drawing/2014/main" id="{56923CD8-F9A5-E4E1-8A53-B847FDED3F10}"/>
              </a:ext>
            </a:extLst>
          </p:cNvPr>
          <p:cNvPicPr>
            <a:picLocks noChangeAspect="1"/>
          </p:cNvPicPr>
          <p:nvPr/>
        </p:nvPicPr>
        <p:blipFill>
          <a:blip r:embed="rId2"/>
          <a:stretch>
            <a:fillRect/>
          </a:stretch>
        </p:blipFill>
        <p:spPr>
          <a:xfrm>
            <a:off x="359854" y="777840"/>
            <a:ext cx="4679653" cy="2689430"/>
          </a:xfrm>
          <a:prstGeom prst="rect">
            <a:avLst/>
          </a:prstGeom>
        </p:spPr>
      </p:pic>
      <p:pic>
        <p:nvPicPr>
          <p:cNvPr id="3" name="Picture 2" descr="A graph with red and green lines&#10;&#10;Description automatically generated">
            <a:extLst>
              <a:ext uri="{FF2B5EF4-FFF2-40B4-BE49-F238E27FC236}">
                <a16:creationId xmlns:a16="http://schemas.microsoft.com/office/drawing/2014/main" id="{9EB97CC1-F3E8-17D9-D36F-1C9882CF350A}"/>
              </a:ext>
            </a:extLst>
          </p:cNvPr>
          <p:cNvPicPr>
            <a:picLocks noChangeAspect="1"/>
          </p:cNvPicPr>
          <p:nvPr/>
        </p:nvPicPr>
        <p:blipFill>
          <a:blip r:embed="rId3"/>
          <a:stretch>
            <a:fillRect/>
          </a:stretch>
        </p:blipFill>
        <p:spPr>
          <a:xfrm>
            <a:off x="5709489" y="734005"/>
            <a:ext cx="5066743" cy="2777100"/>
          </a:xfrm>
          <a:prstGeom prst="rect">
            <a:avLst/>
          </a:prstGeom>
        </p:spPr>
      </p:pic>
      <p:pic>
        <p:nvPicPr>
          <p:cNvPr id="5" name="Picture 2" descr="image">
            <a:extLst>
              <a:ext uri="{FF2B5EF4-FFF2-40B4-BE49-F238E27FC236}">
                <a16:creationId xmlns:a16="http://schemas.microsoft.com/office/drawing/2014/main" id="{1F55D029-4216-D909-0FC6-C4C34F3710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169" y="3731752"/>
            <a:ext cx="4998001" cy="304087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a:extLst>
              <a:ext uri="{FF2B5EF4-FFF2-40B4-BE49-F238E27FC236}">
                <a16:creationId xmlns:a16="http://schemas.microsoft.com/office/drawing/2014/main" id="{C3842400-0A6F-18F9-D7D5-3C170EB647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9489" y="3731751"/>
            <a:ext cx="5731397" cy="304087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The History of Airbnb. Short-term rentals have been around for… | by  Keycafe Team | Keycafe | Medium">
            <a:extLst>
              <a:ext uri="{FF2B5EF4-FFF2-40B4-BE49-F238E27FC236}">
                <a16:creationId xmlns:a16="http://schemas.microsoft.com/office/drawing/2014/main" id="{7BBD209B-67D8-56CE-D228-1351287A9AEB}"/>
              </a:ext>
            </a:extLst>
          </p:cNvPr>
          <p:cNvPicPr>
            <a:picLocks noChangeAspect="1"/>
          </p:cNvPicPr>
          <p:nvPr/>
        </p:nvPicPr>
        <p:blipFill>
          <a:blip r:embed="rId6"/>
          <a:stretch>
            <a:fillRect/>
          </a:stretch>
        </p:blipFill>
        <p:spPr>
          <a:xfrm>
            <a:off x="9256295" y="84539"/>
            <a:ext cx="2743200" cy="813501"/>
          </a:xfrm>
          <a:prstGeom prst="rect">
            <a:avLst/>
          </a:prstGeom>
        </p:spPr>
      </p:pic>
    </p:spTree>
    <p:extLst>
      <p:ext uri="{BB962C8B-B14F-4D97-AF65-F5344CB8AC3E}">
        <p14:creationId xmlns:p14="http://schemas.microsoft.com/office/powerpoint/2010/main" val="28830777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24</Slides>
  <Notes>8</Notes>
  <HiddenSlides>0</HiddenSlide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PowerPoint Presentation</vt:lpstr>
      <vt:lpstr>Our Team</vt:lpstr>
      <vt:lpstr>Airbnb Business Model</vt:lpstr>
      <vt:lpstr>Why Dallas</vt:lpstr>
      <vt:lpstr>Business Problem Identification and  Recommendations</vt:lpstr>
      <vt:lpstr>Our Approach:</vt:lpstr>
      <vt:lpstr>Data Preprocessing steps and Transformations </vt:lpstr>
      <vt:lpstr>PowerPoint Presentation</vt:lpstr>
      <vt:lpstr>PowerPoint Presentation</vt:lpstr>
      <vt:lpstr>Model Selection</vt:lpstr>
      <vt:lpstr>So, what does revenue depend on?</vt:lpstr>
      <vt:lpstr>Let's break it down</vt:lpstr>
      <vt:lpstr>Feature Engineering &amp; Feature Construction</vt:lpstr>
      <vt:lpstr>PowerPoint Presentation</vt:lpstr>
      <vt:lpstr>Top 20 Features and their importance</vt:lpstr>
      <vt:lpstr>Backward Regression OLS: (Coefficients interpretation)</vt:lpstr>
      <vt:lpstr>Decile charts on Natural segments</vt:lpstr>
      <vt:lpstr>Natural segment level strategy</vt:lpstr>
      <vt:lpstr>SEGMENT LEVEL STRATEGY</vt:lpstr>
      <vt:lpstr>BUSINESS IMPACT</vt:lpstr>
      <vt:lpstr>Limitations</vt:lpstr>
      <vt:lpstr>Appendix  - Featured Excluded</vt:lpstr>
      <vt:lpstr>Appendix  - Gradient Boosting Parameters</vt:lpstr>
      <vt:lpstr>Articles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Kavyasri Jadala</dc:creator>
  <cp:revision>1</cp:revision>
  <dcterms:created xsi:type="dcterms:W3CDTF">2023-12-08T19:19:09Z</dcterms:created>
  <dcterms:modified xsi:type="dcterms:W3CDTF">2023-12-09T04:47:03Z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2023-12-08T19:24:27Z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4193a570-32c1-4f28-9c06-6053524c0e15</vt:lpwstr>
  </property>
  <property fmtid="{D5CDD505-2E9C-101B-9397-08002B2CF9AE}" pid="8" name="MSIP_Label_4044bd30-2ed7-4c9d-9d12-46200872a97b_ContentBits">
    <vt:lpwstr>0</vt:lpwstr>
  </property>
</Properties>
</file>